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8" r:id="rId3"/>
    <p:sldId id="261" r:id="rId4"/>
    <p:sldId id="263" r:id="rId5"/>
    <p:sldId id="260" r:id="rId6"/>
    <p:sldId id="306" r:id="rId7"/>
    <p:sldId id="308" r:id="rId8"/>
    <p:sldId id="331" r:id="rId9"/>
    <p:sldId id="332" r:id="rId10"/>
    <p:sldId id="307" r:id="rId11"/>
    <p:sldId id="334" r:id="rId12"/>
    <p:sldId id="335" r:id="rId13"/>
    <p:sldId id="264" r:id="rId14"/>
    <p:sldId id="276" r:id="rId15"/>
    <p:sldId id="281" r:id="rId16"/>
    <p:sldId id="282" r:id="rId17"/>
    <p:sldId id="284" r:id="rId18"/>
    <p:sldId id="289" r:id="rId19"/>
    <p:sldId id="336" r:id="rId20"/>
    <p:sldId id="310" r:id="rId21"/>
    <p:sldId id="287" r:id="rId22"/>
    <p:sldId id="291" r:id="rId23"/>
    <p:sldId id="297" r:id="rId24"/>
    <p:sldId id="298" r:id="rId25"/>
    <p:sldId id="311" r:id="rId26"/>
    <p:sldId id="294" r:id="rId27"/>
    <p:sldId id="299" r:id="rId28"/>
    <p:sldId id="300" r:id="rId29"/>
    <p:sldId id="303" r:id="rId30"/>
    <p:sldId id="301" r:id="rId31"/>
    <p:sldId id="322" r:id="rId32"/>
    <p:sldId id="321" r:id="rId3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37C28A-8AFA-448D-9D55-E2BBC571B296}">
          <p14:sldIdLst>
            <p14:sldId id="258"/>
            <p14:sldId id="261"/>
            <p14:sldId id="263"/>
            <p14:sldId id="260"/>
            <p14:sldId id="306"/>
            <p14:sldId id="308"/>
            <p14:sldId id="331"/>
            <p14:sldId id="332"/>
            <p14:sldId id="307"/>
            <p14:sldId id="334"/>
            <p14:sldId id="335"/>
            <p14:sldId id="264"/>
            <p14:sldId id="276"/>
            <p14:sldId id="281"/>
            <p14:sldId id="282"/>
            <p14:sldId id="284"/>
            <p14:sldId id="289"/>
            <p14:sldId id="336"/>
            <p14:sldId id="310"/>
            <p14:sldId id="287"/>
            <p14:sldId id="291"/>
            <p14:sldId id="297"/>
            <p14:sldId id="298"/>
            <p14:sldId id="311"/>
            <p14:sldId id="294"/>
            <p14:sldId id="299"/>
            <p14:sldId id="300"/>
            <p14:sldId id="303"/>
            <p14:sldId id="301"/>
            <p14:sldId id="322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680"/>
    <a:srgbClr val="BFD3E2"/>
    <a:srgbClr val="FFFFFF"/>
    <a:srgbClr val="59534B"/>
    <a:srgbClr val="AEB5BA"/>
    <a:srgbClr val="C8CCD0"/>
    <a:srgbClr val="F2F2F2"/>
    <a:srgbClr val="F4F7FA"/>
    <a:srgbClr val="7193BE"/>
    <a:srgbClr val="84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1625" y="5569980"/>
            <a:ext cx="1349374" cy="98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067" y="406544"/>
            <a:ext cx="4368800" cy="1470025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067" y="1796556"/>
            <a:ext cx="4572000" cy="640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638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601129" y="365125"/>
            <a:ext cx="1073149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75" y="347663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2667" y="1163638"/>
            <a:ext cx="5300133" cy="5013325"/>
          </a:xfrm>
        </p:spPr>
        <p:txBody>
          <a:bodyPr/>
          <a:lstStyle>
            <a:lvl1pPr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-228600"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858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9144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44139" y="1163638"/>
            <a:ext cx="5300133" cy="5013325"/>
          </a:xfrm>
        </p:spPr>
        <p:txBody>
          <a:bodyPr/>
          <a:lstStyle>
            <a:lvl1pPr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-228600"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858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9144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62651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16" y="4086058"/>
            <a:ext cx="10752101" cy="673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267" y="4779268"/>
            <a:ext cx="6948310" cy="640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54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59178" y="4089403"/>
            <a:ext cx="9987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5523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16" y="4577122"/>
            <a:ext cx="10752101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70332"/>
            <a:ext cx="6956777" cy="640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54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59178" y="4580467"/>
            <a:ext cx="9987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75" y="347663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39595" y="653969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86319" y="64211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Thin"/>
                <a:cs typeface="Roboto Thi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© 2016 CTG, Inc.</a:t>
            </a:r>
          </a:p>
        </p:txBody>
      </p:sp>
    </p:spTree>
    <p:extLst>
      <p:ext uri="{BB962C8B-B14F-4D97-AF65-F5344CB8AC3E}">
        <p14:creationId xmlns:p14="http://schemas.microsoft.com/office/powerpoint/2010/main" val="216335522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47663"/>
            <a:ext cx="7021117" cy="6731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6531" y="1040873"/>
            <a:ext cx="6927985" cy="640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54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70400" y="351008"/>
            <a:ext cx="6276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75" y="347663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39595" y="653969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86319" y="64211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Thin"/>
                <a:cs typeface="Roboto Thi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© 2016 CTG, Inc.</a:t>
            </a:r>
          </a:p>
        </p:txBody>
      </p:sp>
    </p:spTree>
    <p:extLst>
      <p:ext uri="{BB962C8B-B14F-4D97-AF65-F5344CB8AC3E}">
        <p14:creationId xmlns:p14="http://schemas.microsoft.com/office/powerpoint/2010/main" val="219676933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ea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" y="0"/>
            <a:ext cx="2903220" cy="228600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3" y="237067"/>
            <a:ext cx="1382548" cy="6470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058" y="946907"/>
            <a:ext cx="27646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Published by Computer Task Group, Inc.</a:t>
            </a:r>
            <a:endParaRPr lang="en-US" sz="1200" dirty="0"/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The information in this presentation is proprietary. </a:t>
            </a:r>
            <a:br>
              <a:rPr lang="en-US" sz="9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9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In no event shall all or any portion of this presentation be disclosed or disseminated without the express written permission of CTG. The CTG logo is a </a:t>
            </a:r>
            <a:br>
              <a:rPr lang="en-US" sz="9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9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registered trademark of CTG.</a:t>
            </a:r>
            <a:br>
              <a:rPr lang="en-US" sz="9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endParaRPr lang="en-US" sz="9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© 2016 Computer Task Group, Inc. All Rights Reserved</a:t>
            </a:r>
            <a:endParaRPr lang="en-US" sz="9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4520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T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ate Placeholder 21"/>
          <p:cNvSpPr>
            <a:spLocks noGrp="1"/>
          </p:cNvSpPr>
          <p:nvPr>
            <p:ph type="dt" sz="half" idx="35"/>
          </p:nvPr>
        </p:nvSpPr>
        <p:spPr>
          <a:xfrm>
            <a:off x="8009468" y="6481772"/>
            <a:ext cx="2741085" cy="287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1" name="Slide Number Placeholder 22"/>
          <p:cNvSpPr>
            <a:spLocks noGrp="1"/>
          </p:cNvSpPr>
          <p:nvPr>
            <p:ph type="sldNum" sz="quarter" idx="36"/>
          </p:nvPr>
        </p:nvSpPr>
        <p:spPr>
          <a:xfrm>
            <a:off x="10856390" y="6481772"/>
            <a:ext cx="882649" cy="287337"/>
          </a:xfrm>
          <a:prstGeom prst="rect">
            <a:avLst/>
          </a:prstGeom>
        </p:spPr>
        <p:txBody>
          <a:bodyPr/>
          <a:lstStyle/>
          <a:p>
            <a:fld id="{710CF270-073D-47A8-8D40-F54E601ED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2" name="Footer Placeholder 26"/>
          <p:cNvSpPr>
            <a:spLocks noGrp="1"/>
          </p:cNvSpPr>
          <p:nvPr>
            <p:ph type="ftr" sz="quarter" idx="37"/>
          </p:nvPr>
        </p:nvSpPr>
        <p:spPr>
          <a:xfrm>
            <a:off x="461438" y="6481763"/>
            <a:ext cx="7448551" cy="2921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CTG, Inc.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8599" y="6481763"/>
            <a:ext cx="112776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461433" y="381009"/>
            <a:ext cx="11277600" cy="1682749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914400" y="813816"/>
            <a:ext cx="999744" cy="749808"/>
            <a:chOff x="5065" y="395"/>
            <a:chExt cx="296" cy="296"/>
          </a:xfrm>
        </p:grpSpPr>
        <p:sp>
          <p:nvSpPr>
            <p:cNvPr id="16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5" name="Rectangle 5"/>
            <p:cNvSpPr>
              <a:spLocks noChangeArrowheads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solidFill>
              <a:srgbClr val="009B7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6" name="Freeform 6"/>
            <p:cNvSpPr>
              <a:spLocks noEditPoints="1"/>
            </p:cNvSpPr>
            <p:nvPr userDrawn="1"/>
          </p:nvSpPr>
          <p:spPr bwMode="auto">
            <a:xfrm>
              <a:off x="5107" y="509"/>
              <a:ext cx="243" cy="170"/>
            </a:xfrm>
            <a:custGeom>
              <a:avLst/>
              <a:gdLst/>
              <a:ahLst/>
              <a:cxnLst>
                <a:cxn ang="0">
                  <a:pos x="1179" y="158"/>
                </a:cxn>
                <a:cxn ang="0">
                  <a:pos x="920" y="148"/>
                </a:cxn>
                <a:cxn ang="0">
                  <a:pos x="808" y="209"/>
                </a:cxn>
                <a:cxn ang="0">
                  <a:pos x="790" y="355"/>
                </a:cxn>
                <a:cxn ang="0">
                  <a:pos x="788" y="438"/>
                </a:cxn>
                <a:cxn ang="0">
                  <a:pos x="742" y="533"/>
                </a:cxn>
                <a:cxn ang="0">
                  <a:pos x="681" y="542"/>
                </a:cxn>
                <a:cxn ang="0">
                  <a:pos x="700" y="227"/>
                </a:cxn>
                <a:cxn ang="0">
                  <a:pos x="749" y="196"/>
                </a:cxn>
                <a:cxn ang="0">
                  <a:pos x="662" y="159"/>
                </a:cxn>
                <a:cxn ang="0">
                  <a:pos x="555" y="127"/>
                </a:cxn>
                <a:cxn ang="0">
                  <a:pos x="465" y="158"/>
                </a:cxn>
                <a:cxn ang="0">
                  <a:pos x="454" y="215"/>
                </a:cxn>
                <a:cxn ang="0">
                  <a:pos x="513" y="437"/>
                </a:cxn>
                <a:cxn ang="0">
                  <a:pos x="446" y="517"/>
                </a:cxn>
                <a:cxn ang="0">
                  <a:pos x="266" y="553"/>
                </a:cxn>
                <a:cxn ang="0">
                  <a:pos x="174" y="498"/>
                </a:cxn>
                <a:cxn ang="0">
                  <a:pos x="161" y="231"/>
                </a:cxn>
                <a:cxn ang="0">
                  <a:pos x="246" y="174"/>
                </a:cxn>
                <a:cxn ang="0">
                  <a:pos x="337" y="201"/>
                </a:cxn>
                <a:cxn ang="0">
                  <a:pos x="363" y="283"/>
                </a:cxn>
                <a:cxn ang="0">
                  <a:pos x="419" y="269"/>
                </a:cxn>
                <a:cxn ang="0">
                  <a:pos x="401" y="184"/>
                </a:cxn>
                <a:cxn ang="0">
                  <a:pos x="292" y="134"/>
                </a:cxn>
                <a:cxn ang="0">
                  <a:pos x="88" y="185"/>
                </a:cxn>
                <a:cxn ang="0">
                  <a:pos x="4" y="320"/>
                </a:cxn>
                <a:cxn ang="0">
                  <a:pos x="9" y="437"/>
                </a:cxn>
                <a:cxn ang="0">
                  <a:pos x="106" y="552"/>
                </a:cxn>
                <a:cxn ang="0">
                  <a:pos x="300" y="599"/>
                </a:cxn>
                <a:cxn ang="0">
                  <a:pos x="465" y="553"/>
                </a:cxn>
                <a:cxn ang="0">
                  <a:pos x="529" y="550"/>
                </a:cxn>
                <a:cxn ang="0">
                  <a:pos x="647" y="601"/>
                </a:cxn>
                <a:cxn ang="0">
                  <a:pos x="748" y="571"/>
                </a:cxn>
                <a:cxn ang="0">
                  <a:pos x="812" y="618"/>
                </a:cxn>
                <a:cxn ang="0">
                  <a:pos x="746" y="680"/>
                </a:cxn>
                <a:cxn ang="0">
                  <a:pos x="767" y="782"/>
                </a:cxn>
                <a:cxn ang="0">
                  <a:pos x="897" y="843"/>
                </a:cxn>
                <a:cxn ang="0">
                  <a:pos x="1112" y="795"/>
                </a:cxn>
                <a:cxn ang="0">
                  <a:pos x="1180" y="700"/>
                </a:cxn>
                <a:cxn ang="0">
                  <a:pos x="1189" y="590"/>
                </a:cxn>
                <a:cxn ang="0">
                  <a:pos x="1111" y="505"/>
                </a:cxn>
                <a:cxn ang="0">
                  <a:pos x="828" y="492"/>
                </a:cxn>
                <a:cxn ang="0">
                  <a:pos x="823" y="451"/>
                </a:cxn>
                <a:cxn ang="0">
                  <a:pos x="914" y="436"/>
                </a:cxn>
                <a:cxn ang="0">
                  <a:pos x="1084" y="410"/>
                </a:cxn>
                <a:cxn ang="0">
                  <a:pos x="1157" y="310"/>
                </a:cxn>
                <a:cxn ang="0">
                  <a:pos x="1188" y="230"/>
                </a:cxn>
                <a:cxn ang="0">
                  <a:pos x="850" y="626"/>
                </a:cxn>
                <a:cxn ang="0">
                  <a:pos x="1118" y="638"/>
                </a:cxn>
                <a:cxn ang="0">
                  <a:pos x="1141" y="711"/>
                </a:cxn>
                <a:cxn ang="0">
                  <a:pos x="1044" y="799"/>
                </a:cxn>
                <a:cxn ang="0">
                  <a:pos x="861" y="789"/>
                </a:cxn>
                <a:cxn ang="0">
                  <a:pos x="811" y="719"/>
                </a:cxn>
                <a:cxn ang="0">
                  <a:pos x="850" y="626"/>
                </a:cxn>
                <a:cxn ang="0">
                  <a:pos x="1009" y="404"/>
                </a:cxn>
                <a:cxn ang="0">
                  <a:pos x="931" y="408"/>
                </a:cxn>
                <a:cxn ang="0">
                  <a:pos x="900" y="292"/>
                </a:cxn>
                <a:cxn ang="0">
                  <a:pos x="922" y="190"/>
                </a:cxn>
                <a:cxn ang="0">
                  <a:pos x="1003" y="180"/>
                </a:cxn>
                <a:cxn ang="0">
                  <a:pos x="1032" y="295"/>
                </a:cxn>
              </a:cxnLst>
              <a:rect l="0" t="0" r="r" b="b"/>
              <a:pathLst>
                <a:path w="1213" h="847">
                  <a:moveTo>
                    <a:pt x="1213" y="195"/>
                  </a:moveTo>
                  <a:lnTo>
                    <a:pt x="1213" y="195"/>
                  </a:lnTo>
                  <a:lnTo>
                    <a:pt x="1213" y="188"/>
                  </a:lnTo>
                  <a:lnTo>
                    <a:pt x="1210" y="180"/>
                  </a:lnTo>
                  <a:lnTo>
                    <a:pt x="1207" y="174"/>
                  </a:lnTo>
                  <a:lnTo>
                    <a:pt x="1203" y="168"/>
                  </a:lnTo>
                  <a:lnTo>
                    <a:pt x="1198" y="164"/>
                  </a:lnTo>
                  <a:lnTo>
                    <a:pt x="1193" y="161"/>
                  </a:lnTo>
                  <a:lnTo>
                    <a:pt x="1186" y="159"/>
                  </a:lnTo>
                  <a:lnTo>
                    <a:pt x="1179" y="158"/>
                  </a:lnTo>
                  <a:lnTo>
                    <a:pt x="1033" y="158"/>
                  </a:lnTo>
                  <a:lnTo>
                    <a:pt x="1033" y="158"/>
                  </a:lnTo>
                  <a:lnTo>
                    <a:pt x="1019" y="154"/>
                  </a:lnTo>
                  <a:lnTo>
                    <a:pt x="1005" y="152"/>
                  </a:lnTo>
                  <a:lnTo>
                    <a:pt x="992" y="148"/>
                  </a:lnTo>
                  <a:lnTo>
                    <a:pt x="977" y="147"/>
                  </a:lnTo>
                  <a:lnTo>
                    <a:pt x="963" y="146"/>
                  </a:lnTo>
                  <a:lnTo>
                    <a:pt x="948" y="146"/>
                  </a:lnTo>
                  <a:lnTo>
                    <a:pt x="934" y="147"/>
                  </a:lnTo>
                  <a:lnTo>
                    <a:pt x="920" y="148"/>
                  </a:lnTo>
                  <a:lnTo>
                    <a:pt x="905" y="152"/>
                  </a:lnTo>
                  <a:lnTo>
                    <a:pt x="892" y="155"/>
                  </a:lnTo>
                  <a:lnTo>
                    <a:pt x="878" y="159"/>
                  </a:lnTo>
                  <a:lnTo>
                    <a:pt x="865" y="165"/>
                  </a:lnTo>
                  <a:lnTo>
                    <a:pt x="853" y="171"/>
                  </a:lnTo>
                  <a:lnTo>
                    <a:pt x="840" y="178"/>
                  </a:lnTo>
                  <a:lnTo>
                    <a:pt x="829" y="188"/>
                  </a:lnTo>
                  <a:lnTo>
                    <a:pt x="818" y="197"/>
                  </a:lnTo>
                  <a:lnTo>
                    <a:pt x="818" y="197"/>
                  </a:lnTo>
                  <a:lnTo>
                    <a:pt x="808" y="209"/>
                  </a:lnTo>
                  <a:lnTo>
                    <a:pt x="797" y="221"/>
                  </a:lnTo>
                  <a:lnTo>
                    <a:pt x="790" y="235"/>
                  </a:lnTo>
                  <a:lnTo>
                    <a:pt x="784" y="249"/>
                  </a:lnTo>
                  <a:lnTo>
                    <a:pt x="780" y="265"/>
                  </a:lnTo>
                  <a:lnTo>
                    <a:pt x="778" y="280"/>
                  </a:lnTo>
                  <a:lnTo>
                    <a:pt x="777" y="295"/>
                  </a:lnTo>
                  <a:lnTo>
                    <a:pt x="778" y="311"/>
                  </a:lnTo>
                  <a:lnTo>
                    <a:pt x="780" y="326"/>
                  </a:lnTo>
                  <a:lnTo>
                    <a:pt x="784" y="341"/>
                  </a:lnTo>
                  <a:lnTo>
                    <a:pt x="790" y="355"/>
                  </a:lnTo>
                  <a:lnTo>
                    <a:pt x="797" y="368"/>
                  </a:lnTo>
                  <a:lnTo>
                    <a:pt x="807" y="381"/>
                  </a:lnTo>
                  <a:lnTo>
                    <a:pt x="817" y="392"/>
                  </a:lnTo>
                  <a:lnTo>
                    <a:pt x="829" y="402"/>
                  </a:lnTo>
                  <a:lnTo>
                    <a:pt x="844" y="411"/>
                  </a:lnTo>
                  <a:lnTo>
                    <a:pt x="844" y="411"/>
                  </a:lnTo>
                  <a:lnTo>
                    <a:pt x="818" y="420"/>
                  </a:lnTo>
                  <a:lnTo>
                    <a:pt x="808" y="425"/>
                  </a:lnTo>
                  <a:lnTo>
                    <a:pt x="797" y="431"/>
                  </a:lnTo>
                  <a:lnTo>
                    <a:pt x="788" y="438"/>
                  </a:lnTo>
                  <a:lnTo>
                    <a:pt x="780" y="448"/>
                  </a:lnTo>
                  <a:lnTo>
                    <a:pt x="774" y="459"/>
                  </a:lnTo>
                  <a:lnTo>
                    <a:pt x="769" y="472"/>
                  </a:lnTo>
                  <a:lnTo>
                    <a:pt x="769" y="472"/>
                  </a:lnTo>
                  <a:lnTo>
                    <a:pt x="765" y="489"/>
                  </a:lnTo>
                  <a:lnTo>
                    <a:pt x="760" y="506"/>
                  </a:lnTo>
                  <a:lnTo>
                    <a:pt x="757" y="514"/>
                  </a:lnTo>
                  <a:lnTo>
                    <a:pt x="753" y="522"/>
                  </a:lnTo>
                  <a:lnTo>
                    <a:pt x="748" y="528"/>
                  </a:lnTo>
                  <a:lnTo>
                    <a:pt x="742" y="533"/>
                  </a:lnTo>
                  <a:lnTo>
                    <a:pt x="742" y="533"/>
                  </a:lnTo>
                  <a:lnTo>
                    <a:pt x="735" y="539"/>
                  </a:lnTo>
                  <a:lnTo>
                    <a:pt x="726" y="544"/>
                  </a:lnTo>
                  <a:lnTo>
                    <a:pt x="719" y="548"/>
                  </a:lnTo>
                  <a:lnTo>
                    <a:pt x="712" y="550"/>
                  </a:lnTo>
                  <a:lnTo>
                    <a:pt x="706" y="550"/>
                  </a:lnTo>
                  <a:lnTo>
                    <a:pt x="699" y="550"/>
                  </a:lnTo>
                  <a:lnTo>
                    <a:pt x="692" y="548"/>
                  </a:lnTo>
                  <a:lnTo>
                    <a:pt x="686" y="545"/>
                  </a:lnTo>
                  <a:lnTo>
                    <a:pt x="681" y="542"/>
                  </a:lnTo>
                  <a:lnTo>
                    <a:pt x="676" y="537"/>
                  </a:lnTo>
                  <a:lnTo>
                    <a:pt x="672" y="532"/>
                  </a:lnTo>
                  <a:lnTo>
                    <a:pt x="669" y="525"/>
                  </a:lnTo>
                  <a:lnTo>
                    <a:pt x="666" y="517"/>
                  </a:lnTo>
                  <a:lnTo>
                    <a:pt x="664" y="510"/>
                  </a:lnTo>
                  <a:lnTo>
                    <a:pt x="662" y="502"/>
                  </a:lnTo>
                  <a:lnTo>
                    <a:pt x="662" y="493"/>
                  </a:lnTo>
                  <a:lnTo>
                    <a:pt x="662" y="226"/>
                  </a:lnTo>
                  <a:lnTo>
                    <a:pt x="662" y="226"/>
                  </a:lnTo>
                  <a:lnTo>
                    <a:pt x="700" y="227"/>
                  </a:lnTo>
                  <a:lnTo>
                    <a:pt x="711" y="227"/>
                  </a:lnTo>
                  <a:lnTo>
                    <a:pt x="721" y="227"/>
                  </a:lnTo>
                  <a:lnTo>
                    <a:pt x="730" y="226"/>
                  </a:lnTo>
                  <a:lnTo>
                    <a:pt x="737" y="222"/>
                  </a:lnTo>
                  <a:lnTo>
                    <a:pt x="737" y="222"/>
                  </a:lnTo>
                  <a:lnTo>
                    <a:pt x="740" y="219"/>
                  </a:lnTo>
                  <a:lnTo>
                    <a:pt x="743" y="215"/>
                  </a:lnTo>
                  <a:lnTo>
                    <a:pt x="745" y="211"/>
                  </a:lnTo>
                  <a:lnTo>
                    <a:pt x="747" y="206"/>
                  </a:lnTo>
                  <a:lnTo>
                    <a:pt x="749" y="196"/>
                  </a:lnTo>
                  <a:lnTo>
                    <a:pt x="749" y="185"/>
                  </a:lnTo>
                  <a:lnTo>
                    <a:pt x="748" y="180"/>
                  </a:lnTo>
                  <a:lnTo>
                    <a:pt x="747" y="175"/>
                  </a:lnTo>
                  <a:lnTo>
                    <a:pt x="745" y="171"/>
                  </a:lnTo>
                  <a:lnTo>
                    <a:pt x="743" y="167"/>
                  </a:lnTo>
                  <a:lnTo>
                    <a:pt x="740" y="164"/>
                  </a:lnTo>
                  <a:lnTo>
                    <a:pt x="736" y="161"/>
                  </a:lnTo>
                  <a:lnTo>
                    <a:pt x="730" y="160"/>
                  </a:lnTo>
                  <a:lnTo>
                    <a:pt x="725" y="159"/>
                  </a:lnTo>
                  <a:lnTo>
                    <a:pt x="662" y="159"/>
                  </a:lnTo>
                  <a:lnTo>
                    <a:pt x="662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25" y="22"/>
                  </a:lnTo>
                  <a:lnTo>
                    <a:pt x="616" y="42"/>
                  </a:lnTo>
                  <a:lnTo>
                    <a:pt x="607" y="61"/>
                  </a:lnTo>
                  <a:lnTo>
                    <a:pt x="596" y="79"/>
                  </a:lnTo>
                  <a:lnTo>
                    <a:pt x="584" y="96"/>
                  </a:lnTo>
                  <a:lnTo>
                    <a:pt x="570" y="111"/>
                  </a:lnTo>
                  <a:lnTo>
                    <a:pt x="555" y="127"/>
                  </a:lnTo>
                  <a:lnTo>
                    <a:pt x="537" y="141"/>
                  </a:lnTo>
                  <a:lnTo>
                    <a:pt x="537" y="141"/>
                  </a:lnTo>
                  <a:lnTo>
                    <a:pt x="522" y="149"/>
                  </a:lnTo>
                  <a:lnTo>
                    <a:pt x="516" y="152"/>
                  </a:lnTo>
                  <a:lnTo>
                    <a:pt x="511" y="154"/>
                  </a:lnTo>
                  <a:lnTo>
                    <a:pt x="497" y="155"/>
                  </a:lnTo>
                  <a:lnTo>
                    <a:pt x="481" y="155"/>
                  </a:lnTo>
                  <a:lnTo>
                    <a:pt x="481" y="155"/>
                  </a:lnTo>
                  <a:lnTo>
                    <a:pt x="473" y="156"/>
                  </a:lnTo>
                  <a:lnTo>
                    <a:pt x="465" y="158"/>
                  </a:lnTo>
                  <a:lnTo>
                    <a:pt x="459" y="161"/>
                  </a:lnTo>
                  <a:lnTo>
                    <a:pt x="454" y="166"/>
                  </a:lnTo>
                  <a:lnTo>
                    <a:pt x="450" y="171"/>
                  </a:lnTo>
                  <a:lnTo>
                    <a:pt x="447" y="177"/>
                  </a:lnTo>
                  <a:lnTo>
                    <a:pt x="446" y="183"/>
                  </a:lnTo>
                  <a:lnTo>
                    <a:pt x="445" y="191"/>
                  </a:lnTo>
                  <a:lnTo>
                    <a:pt x="446" y="197"/>
                  </a:lnTo>
                  <a:lnTo>
                    <a:pt x="447" y="204"/>
                  </a:lnTo>
                  <a:lnTo>
                    <a:pt x="450" y="209"/>
                  </a:lnTo>
                  <a:lnTo>
                    <a:pt x="454" y="215"/>
                  </a:lnTo>
                  <a:lnTo>
                    <a:pt x="459" y="219"/>
                  </a:lnTo>
                  <a:lnTo>
                    <a:pt x="465" y="223"/>
                  </a:lnTo>
                  <a:lnTo>
                    <a:pt x="473" y="226"/>
                  </a:lnTo>
                  <a:lnTo>
                    <a:pt x="481" y="227"/>
                  </a:lnTo>
                  <a:lnTo>
                    <a:pt x="516" y="227"/>
                  </a:lnTo>
                  <a:lnTo>
                    <a:pt x="516" y="404"/>
                  </a:lnTo>
                  <a:lnTo>
                    <a:pt x="516" y="404"/>
                  </a:lnTo>
                  <a:lnTo>
                    <a:pt x="516" y="417"/>
                  </a:lnTo>
                  <a:lnTo>
                    <a:pt x="515" y="427"/>
                  </a:lnTo>
                  <a:lnTo>
                    <a:pt x="513" y="437"/>
                  </a:lnTo>
                  <a:lnTo>
                    <a:pt x="510" y="448"/>
                  </a:lnTo>
                  <a:lnTo>
                    <a:pt x="505" y="457"/>
                  </a:lnTo>
                  <a:lnTo>
                    <a:pt x="501" y="465"/>
                  </a:lnTo>
                  <a:lnTo>
                    <a:pt x="496" y="473"/>
                  </a:lnTo>
                  <a:lnTo>
                    <a:pt x="491" y="481"/>
                  </a:lnTo>
                  <a:lnTo>
                    <a:pt x="484" y="489"/>
                  </a:lnTo>
                  <a:lnTo>
                    <a:pt x="478" y="495"/>
                  </a:lnTo>
                  <a:lnTo>
                    <a:pt x="470" y="502"/>
                  </a:lnTo>
                  <a:lnTo>
                    <a:pt x="462" y="507"/>
                  </a:lnTo>
                  <a:lnTo>
                    <a:pt x="446" y="517"/>
                  </a:lnTo>
                  <a:lnTo>
                    <a:pt x="427" y="527"/>
                  </a:lnTo>
                  <a:lnTo>
                    <a:pt x="408" y="534"/>
                  </a:lnTo>
                  <a:lnTo>
                    <a:pt x="387" y="540"/>
                  </a:lnTo>
                  <a:lnTo>
                    <a:pt x="367" y="544"/>
                  </a:lnTo>
                  <a:lnTo>
                    <a:pt x="346" y="547"/>
                  </a:lnTo>
                  <a:lnTo>
                    <a:pt x="326" y="550"/>
                  </a:lnTo>
                  <a:lnTo>
                    <a:pt x="305" y="552"/>
                  </a:lnTo>
                  <a:lnTo>
                    <a:pt x="284" y="552"/>
                  </a:lnTo>
                  <a:lnTo>
                    <a:pt x="266" y="553"/>
                  </a:lnTo>
                  <a:lnTo>
                    <a:pt x="266" y="553"/>
                  </a:lnTo>
                  <a:lnTo>
                    <a:pt x="254" y="552"/>
                  </a:lnTo>
                  <a:lnTo>
                    <a:pt x="242" y="550"/>
                  </a:lnTo>
                  <a:lnTo>
                    <a:pt x="231" y="547"/>
                  </a:lnTo>
                  <a:lnTo>
                    <a:pt x="221" y="543"/>
                  </a:lnTo>
                  <a:lnTo>
                    <a:pt x="211" y="538"/>
                  </a:lnTo>
                  <a:lnTo>
                    <a:pt x="202" y="531"/>
                  </a:lnTo>
                  <a:lnTo>
                    <a:pt x="194" y="524"/>
                  </a:lnTo>
                  <a:lnTo>
                    <a:pt x="187" y="516"/>
                  </a:lnTo>
                  <a:lnTo>
                    <a:pt x="181" y="507"/>
                  </a:lnTo>
                  <a:lnTo>
                    <a:pt x="174" y="498"/>
                  </a:lnTo>
                  <a:lnTo>
                    <a:pt x="169" y="488"/>
                  </a:lnTo>
                  <a:lnTo>
                    <a:pt x="165" y="477"/>
                  </a:lnTo>
                  <a:lnTo>
                    <a:pt x="162" y="466"/>
                  </a:lnTo>
                  <a:lnTo>
                    <a:pt x="160" y="455"/>
                  </a:lnTo>
                  <a:lnTo>
                    <a:pt x="159" y="443"/>
                  </a:lnTo>
                  <a:lnTo>
                    <a:pt x="158" y="431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9" y="242"/>
                  </a:lnTo>
                  <a:lnTo>
                    <a:pt x="161" y="231"/>
                  </a:lnTo>
                  <a:lnTo>
                    <a:pt x="166" y="221"/>
                  </a:lnTo>
                  <a:lnTo>
                    <a:pt x="171" y="213"/>
                  </a:lnTo>
                  <a:lnTo>
                    <a:pt x="178" y="205"/>
                  </a:lnTo>
                  <a:lnTo>
                    <a:pt x="186" y="198"/>
                  </a:lnTo>
                  <a:lnTo>
                    <a:pt x="195" y="192"/>
                  </a:lnTo>
                  <a:lnTo>
                    <a:pt x="204" y="186"/>
                  </a:lnTo>
                  <a:lnTo>
                    <a:pt x="215" y="182"/>
                  </a:lnTo>
                  <a:lnTo>
                    <a:pt x="225" y="178"/>
                  </a:lnTo>
                  <a:lnTo>
                    <a:pt x="236" y="176"/>
                  </a:lnTo>
                  <a:lnTo>
                    <a:pt x="246" y="174"/>
                  </a:lnTo>
                  <a:lnTo>
                    <a:pt x="258" y="173"/>
                  </a:lnTo>
                  <a:lnTo>
                    <a:pt x="268" y="173"/>
                  </a:lnTo>
                  <a:lnTo>
                    <a:pt x="279" y="173"/>
                  </a:lnTo>
                  <a:lnTo>
                    <a:pt x="289" y="175"/>
                  </a:lnTo>
                  <a:lnTo>
                    <a:pt x="289" y="175"/>
                  </a:lnTo>
                  <a:lnTo>
                    <a:pt x="302" y="178"/>
                  </a:lnTo>
                  <a:lnTo>
                    <a:pt x="315" y="183"/>
                  </a:lnTo>
                  <a:lnTo>
                    <a:pt x="327" y="192"/>
                  </a:lnTo>
                  <a:lnTo>
                    <a:pt x="332" y="196"/>
                  </a:lnTo>
                  <a:lnTo>
                    <a:pt x="337" y="201"/>
                  </a:lnTo>
                  <a:lnTo>
                    <a:pt x="337" y="201"/>
                  </a:lnTo>
                  <a:lnTo>
                    <a:pt x="340" y="205"/>
                  </a:lnTo>
                  <a:lnTo>
                    <a:pt x="343" y="210"/>
                  </a:lnTo>
                  <a:lnTo>
                    <a:pt x="346" y="223"/>
                  </a:lnTo>
                  <a:lnTo>
                    <a:pt x="349" y="238"/>
                  </a:lnTo>
                  <a:lnTo>
                    <a:pt x="351" y="252"/>
                  </a:lnTo>
                  <a:lnTo>
                    <a:pt x="354" y="267"/>
                  </a:lnTo>
                  <a:lnTo>
                    <a:pt x="356" y="273"/>
                  </a:lnTo>
                  <a:lnTo>
                    <a:pt x="359" y="279"/>
                  </a:lnTo>
                  <a:lnTo>
                    <a:pt x="363" y="283"/>
                  </a:lnTo>
                  <a:lnTo>
                    <a:pt x="367" y="287"/>
                  </a:lnTo>
                  <a:lnTo>
                    <a:pt x="372" y="290"/>
                  </a:lnTo>
                  <a:lnTo>
                    <a:pt x="378" y="291"/>
                  </a:lnTo>
                  <a:lnTo>
                    <a:pt x="378" y="291"/>
                  </a:lnTo>
                  <a:lnTo>
                    <a:pt x="386" y="291"/>
                  </a:lnTo>
                  <a:lnTo>
                    <a:pt x="393" y="290"/>
                  </a:lnTo>
                  <a:lnTo>
                    <a:pt x="402" y="287"/>
                  </a:lnTo>
                  <a:lnTo>
                    <a:pt x="408" y="282"/>
                  </a:lnTo>
                  <a:lnTo>
                    <a:pt x="414" y="276"/>
                  </a:lnTo>
                  <a:lnTo>
                    <a:pt x="419" y="269"/>
                  </a:lnTo>
                  <a:lnTo>
                    <a:pt x="422" y="262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43"/>
                  </a:lnTo>
                  <a:lnTo>
                    <a:pt x="425" y="232"/>
                  </a:lnTo>
                  <a:lnTo>
                    <a:pt x="423" y="220"/>
                  </a:lnTo>
                  <a:lnTo>
                    <a:pt x="420" y="211"/>
                  </a:lnTo>
                  <a:lnTo>
                    <a:pt x="415" y="201"/>
                  </a:lnTo>
                  <a:lnTo>
                    <a:pt x="408" y="193"/>
                  </a:lnTo>
                  <a:lnTo>
                    <a:pt x="401" y="184"/>
                  </a:lnTo>
                  <a:lnTo>
                    <a:pt x="392" y="176"/>
                  </a:lnTo>
                  <a:lnTo>
                    <a:pt x="383" y="169"/>
                  </a:lnTo>
                  <a:lnTo>
                    <a:pt x="374" y="163"/>
                  </a:lnTo>
                  <a:lnTo>
                    <a:pt x="364" y="157"/>
                  </a:lnTo>
                  <a:lnTo>
                    <a:pt x="353" y="152"/>
                  </a:lnTo>
                  <a:lnTo>
                    <a:pt x="343" y="147"/>
                  </a:lnTo>
                  <a:lnTo>
                    <a:pt x="333" y="143"/>
                  </a:lnTo>
                  <a:lnTo>
                    <a:pt x="312" y="137"/>
                  </a:lnTo>
                  <a:lnTo>
                    <a:pt x="312" y="137"/>
                  </a:lnTo>
                  <a:lnTo>
                    <a:pt x="292" y="134"/>
                  </a:lnTo>
                  <a:lnTo>
                    <a:pt x="271" y="132"/>
                  </a:lnTo>
                  <a:lnTo>
                    <a:pt x="249" y="132"/>
                  </a:lnTo>
                  <a:lnTo>
                    <a:pt x="228" y="133"/>
                  </a:lnTo>
                  <a:lnTo>
                    <a:pt x="206" y="136"/>
                  </a:lnTo>
                  <a:lnTo>
                    <a:pt x="186" y="140"/>
                  </a:lnTo>
                  <a:lnTo>
                    <a:pt x="164" y="146"/>
                  </a:lnTo>
                  <a:lnTo>
                    <a:pt x="145" y="154"/>
                  </a:lnTo>
                  <a:lnTo>
                    <a:pt x="125" y="163"/>
                  </a:lnTo>
                  <a:lnTo>
                    <a:pt x="107" y="173"/>
                  </a:lnTo>
                  <a:lnTo>
                    <a:pt x="88" y="185"/>
                  </a:lnTo>
                  <a:lnTo>
                    <a:pt x="72" y="199"/>
                  </a:lnTo>
                  <a:lnTo>
                    <a:pt x="57" y="213"/>
                  </a:lnTo>
                  <a:lnTo>
                    <a:pt x="43" y="230"/>
                  </a:lnTo>
                  <a:lnTo>
                    <a:pt x="32" y="247"/>
                  </a:lnTo>
                  <a:lnTo>
                    <a:pt x="21" y="266"/>
                  </a:lnTo>
                  <a:lnTo>
                    <a:pt x="21" y="266"/>
                  </a:lnTo>
                  <a:lnTo>
                    <a:pt x="16" y="279"/>
                  </a:lnTo>
                  <a:lnTo>
                    <a:pt x="11" y="292"/>
                  </a:lnTo>
                  <a:lnTo>
                    <a:pt x="7" y="306"/>
                  </a:lnTo>
                  <a:lnTo>
                    <a:pt x="4" y="320"/>
                  </a:lnTo>
                  <a:lnTo>
                    <a:pt x="2" y="334"/>
                  </a:lnTo>
                  <a:lnTo>
                    <a:pt x="0" y="349"/>
                  </a:lnTo>
                  <a:lnTo>
                    <a:pt x="0" y="362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90"/>
                  </a:lnTo>
                  <a:lnTo>
                    <a:pt x="1" y="402"/>
                  </a:lnTo>
                  <a:lnTo>
                    <a:pt x="3" y="415"/>
                  </a:lnTo>
                  <a:lnTo>
                    <a:pt x="6" y="426"/>
                  </a:lnTo>
                  <a:lnTo>
                    <a:pt x="9" y="437"/>
                  </a:lnTo>
                  <a:lnTo>
                    <a:pt x="13" y="449"/>
                  </a:lnTo>
                  <a:lnTo>
                    <a:pt x="18" y="460"/>
                  </a:lnTo>
                  <a:lnTo>
                    <a:pt x="23" y="470"/>
                  </a:lnTo>
                  <a:lnTo>
                    <a:pt x="30" y="479"/>
                  </a:lnTo>
                  <a:lnTo>
                    <a:pt x="36" y="490"/>
                  </a:lnTo>
                  <a:lnTo>
                    <a:pt x="43" y="499"/>
                  </a:lnTo>
                  <a:lnTo>
                    <a:pt x="51" y="508"/>
                  </a:lnTo>
                  <a:lnTo>
                    <a:pt x="68" y="525"/>
                  </a:lnTo>
                  <a:lnTo>
                    <a:pt x="86" y="539"/>
                  </a:lnTo>
                  <a:lnTo>
                    <a:pt x="106" y="552"/>
                  </a:lnTo>
                  <a:lnTo>
                    <a:pt x="126" y="565"/>
                  </a:lnTo>
                  <a:lnTo>
                    <a:pt x="149" y="575"/>
                  </a:lnTo>
                  <a:lnTo>
                    <a:pt x="171" y="583"/>
                  </a:lnTo>
                  <a:lnTo>
                    <a:pt x="195" y="589"/>
                  </a:lnTo>
                  <a:lnTo>
                    <a:pt x="219" y="595"/>
                  </a:lnTo>
                  <a:lnTo>
                    <a:pt x="242" y="597"/>
                  </a:lnTo>
                  <a:lnTo>
                    <a:pt x="267" y="598"/>
                  </a:lnTo>
                  <a:lnTo>
                    <a:pt x="267" y="598"/>
                  </a:lnTo>
                  <a:lnTo>
                    <a:pt x="283" y="599"/>
                  </a:lnTo>
                  <a:lnTo>
                    <a:pt x="300" y="599"/>
                  </a:lnTo>
                  <a:lnTo>
                    <a:pt x="317" y="598"/>
                  </a:lnTo>
                  <a:lnTo>
                    <a:pt x="334" y="596"/>
                  </a:lnTo>
                  <a:lnTo>
                    <a:pt x="351" y="593"/>
                  </a:lnTo>
                  <a:lnTo>
                    <a:pt x="369" y="589"/>
                  </a:lnTo>
                  <a:lnTo>
                    <a:pt x="385" y="586"/>
                  </a:lnTo>
                  <a:lnTo>
                    <a:pt x="402" y="581"/>
                  </a:lnTo>
                  <a:lnTo>
                    <a:pt x="418" y="575"/>
                  </a:lnTo>
                  <a:lnTo>
                    <a:pt x="434" y="569"/>
                  </a:lnTo>
                  <a:lnTo>
                    <a:pt x="450" y="562"/>
                  </a:lnTo>
                  <a:lnTo>
                    <a:pt x="465" y="553"/>
                  </a:lnTo>
                  <a:lnTo>
                    <a:pt x="480" y="544"/>
                  </a:lnTo>
                  <a:lnTo>
                    <a:pt x="493" y="535"/>
                  </a:lnTo>
                  <a:lnTo>
                    <a:pt x="506" y="524"/>
                  </a:lnTo>
                  <a:lnTo>
                    <a:pt x="519" y="512"/>
                  </a:lnTo>
                  <a:lnTo>
                    <a:pt x="519" y="512"/>
                  </a:lnTo>
                  <a:lnTo>
                    <a:pt x="519" y="519"/>
                  </a:lnTo>
                  <a:lnTo>
                    <a:pt x="520" y="527"/>
                  </a:lnTo>
                  <a:lnTo>
                    <a:pt x="522" y="533"/>
                  </a:lnTo>
                  <a:lnTo>
                    <a:pt x="524" y="539"/>
                  </a:lnTo>
                  <a:lnTo>
                    <a:pt x="529" y="550"/>
                  </a:lnTo>
                  <a:lnTo>
                    <a:pt x="536" y="561"/>
                  </a:lnTo>
                  <a:lnTo>
                    <a:pt x="545" y="569"/>
                  </a:lnTo>
                  <a:lnTo>
                    <a:pt x="556" y="576"/>
                  </a:lnTo>
                  <a:lnTo>
                    <a:pt x="567" y="583"/>
                  </a:lnTo>
                  <a:lnTo>
                    <a:pt x="579" y="588"/>
                  </a:lnTo>
                  <a:lnTo>
                    <a:pt x="593" y="592"/>
                  </a:lnTo>
                  <a:lnTo>
                    <a:pt x="606" y="596"/>
                  </a:lnTo>
                  <a:lnTo>
                    <a:pt x="619" y="599"/>
                  </a:lnTo>
                  <a:lnTo>
                    <a:pt x="634" y="600"/>
                  </a:lnTo>
                  <a:lnTo>
                    <a:pt x="647" y="601"/>
                  </a:lnTo>
                  <a:lnTo>
                    <a:pt x="661" y="602"/>
                  </a:lnTo>
                  <a:lnTo>
                    <a:pt x="673" y="601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92" y="600"/>
                  </a:lnTo>
                  <a:lnTo>
                    <a:pt x="701" y="598"/>
                  </a:lnTo>
                  <a:lnTo>
                    <a:pt x="710" y="595"/>
                  </a:lnTo>
                  <a:lnTo>
                    <a:pt x="718" y="590"/>
                  </a:lnTo>
                  <a:lnTo>
                    <a:pt x="735" y="581"/>
                  </a:lnTo>
                  <a:lnTo>
                    <a:pt x="748" y="571"/>
                  </a:lnTo>
                  <a:lnTo>
                    <a:pt x="748" y="571"/>
                  </a:lnTo>
                  <a:lnTo>
                    <a:pt x="762" y="562"/>
                  </a:lnTo>
                  <a:lnTo>
                    <a:pt x="762" y="562"/>
                  </a:lnTo>
                  <a:lnTo>
                    <a:pt x="765" y="569"/>
                  </a:lnTo>
                  <a:lnTo>
                    <a:pt x="771" y="577"/>
                  </a:lnTo>
                  <a:lnTo>
                    <a:pt x="776" y="585"/>
                  </a:lnTo>
                  <a:lnTo>
                    <a:pt x="783" y="592"/>
                  </a:lnTo>
                  <a:lnTo>
                    <a:pt x="797" y="607"/>
                  </a:lnTo>
                  <a:lnTo>
                    <a:pt x="812" y="618"/>
                  </a:lnTo>
                  <a:lnTo>
                    <a:pt x="812" y="618"/>
                  </a:lnTo>
                  <a:lnTo>
                    <a:pt x="803" y="620"/>
                  </a:lnTo>
                  <a:lnTo>
                    <a:pt x="795" y="625"/>
                  </a:lnTo>
                  <a:lnTo>
                    <a:pt x="786" y="632"/>
                  </a:lnTo>
                  <a:lnTo>
                    <a:pt x="777" y="640"/>
                  </a:lnTo>
                  <a:lnTo>
                    <a:pt x="767" y="648"/>
                  </a:lnTo>
                  <a:lnTo>
                    <a:pt x="760" y="656"/>
                  </a:lnTo>
                  <a:lnTo>
                    <a:pt x="754" y="664"/>
                  </a:lnTo>
                  <a:lnTo>
                    <a:pt x="749" y="672"/>
                  </a:lnTo>
                  <a:lnTo>
                    <a:pt x="749" y="672"/>
                  </a:lnTo>
                  <a:lnTo>
                    <a:pt x="746" y="680"/>
                  </a:lnTo>
                  <a:lnTo>
                    <a:pt x="743" y="688"/>
                  </a:lnTo>
                  <a:lnTo>
                    <a:pt x="742" y="695"/>
                  </a:lnTo>
                  <a:lnTo>
                    <a:pt x="740" y="703"/>
                  </a:lnTo>
                  <a:lnTo>
                    <a:pt x="740" y="711"/>
                  </a:lnTo>
                  <a:lnTo>
                    <a:pt x="740" y="718"/>
                  </a:lnTo>
                  <a:lnTo>
                    <a:pt x="741" y="732"/>
                  </a:lnTo>
                  <a:lnTo>
                    <a:pt x="745" y="746"/>
                  </a:lnTo>
                  <a:lnTo>
                    <a:pt x="751" y="759"/>
                  </a:lnTo>
                  <a:lnTo>
                    <a:pt x="758" y="770"/>
                  </a:lnTo>
                  <a:lnTo>
                    <a:pt x="767" y="782"/>
                  </a:lnTo>
                  <a:lnTo>
                    <a:pt x="779" y="792"/>
                  </a:lnTo>
                  <a:lnTo>
                    <a:pt x="790" y="801"/>
                  </a:lnTo>
                  <a:lnTo>
                    <a:pt x="803" y="810"/>
                  </a:lnTo>
                  <a:lnTo>
                    <a:pt x="817" y="818"/>
                  </a:lnTo>
                  <a:lnTo>
                    <a:pt x="830" y="825"/>
                  </a:lnTo>
                  <a:lnTo>
                    <a:pt x="845" y="830"/>
                  </a:lnTo>
                  <a:lnTo>
                    <a:pt x="859" y="835"/>
                  </a:lnTo>
                  <a:lnTo>
                    <a:pt x="873" y="838"/>
                  </a:lnTo>
                  <a:lnTo>
                    <a:pt x="873" y="838"/>
                  </a:lnTo>
                  <a:lnTo>
                    <a:pt x="897" y="843"/>
                  </a:lnTo>
                  <a:lnTo>
                    <a:pt x="920" y="845"/>
                  </a:lnTo>
                  <a:lnTo>
                    <a:pt x="943" y="847"/>
                  </a:lnTo>
                  <a:lnTo>
                    <a:pt x="968" y="846"/>
                  </a:lnTo>
                  <a:lnTo>
                    <a:pt x="992" y="843"/>
                  </a:lnTo>
                  <a:lnTo>
                    <a:pt x="1015" y="839"/>
                  </a:lnTo>
                  <a:lnTo>
                    <a:pt x="1039" y="832"/>
                  </a:lnTo>
                  <a:lnTo>
                    <a:pt x="1061" y="824"/>
                  </a:lnTo>
                  <a:lnTo>
                    <a:pt x="1083" y="813"/>
                  </a:lnTo>
                  <a:lnTo>
                    <a:pt x="1103" y="801"/>
                  </a:lnTo>
                  <a:lnTo>
                    <a:pt x="1112" y="795"/>
                  </a:lnTo>
                  <a:lnTo>
                    <a:pt x="1121" y="788"/>
                  </a:lnTo>
                  <a:lnTo>
                    <a:pt x="1130" y="780"/>
                  </a:lnTo>
                  <a:lnTo>
                    <a:pt x="1139" y="771"/>
                  </a:lnTo>
                  <a:lnTo>
                    <a:pt x="1146" y="763"/>
                  </a:lnTo>
                  <a:lnTo>
                    <a:pt x="1153" y="754"/>
                  </a:lnTo>
                  <a:lnTo>
                    <a:pt x="1160" y="744"/>
                  </a:lnTo>
                  <a:lnTo>
                    <a:pt x="1166" y="734"/>
                  </a:lnTo>
                  <a:lnTo>
                    <a:pt x="1171" y="723"/>
                  </a:lnTo>
                  <a:lnTo>
                    <a:pt x="1176" y="713"/>
                  </a:lnTo>
                  <a:lnTo>
                    <a:pt x="1180" y="700"/>
                  </a:lnTo>
                  <a:lnTo>
                    <a:pt x="1184" y="689"/>
                  </a:lnTo>
                  <a:lnTo>
                    <a:pt x="1184" y="689"/>
                  </a:lnTo>
                  <a:lnTo>
                    <a:pt x="1187" y="677"/>
                  </a:lnTo>
                  <a:lnTo>
                    <a:pt x="1189" y="665"/>
                  </a:lnTo>
                  <a:lnTo>
                    <a:pt x="1191" y="652"/>
                  </a:lnTo>
                  <a:lnTo>
                    <a:pt x="1192" y="640"/>
                  </a:lnTo>
                  <a:lnTo>
                    <a:pt x="1192" y="627"/>
                  </a:lnTo>
                  <a:lnTo>
                    <a:pt x="1192" y="615"/>
                  </a:lnTo>
                  <a:lnTo>
                    <a:pt x="1191" y="603"/>
                  </a:lnTo>
                  <a:lnTo>
                    <a:pt x="1189" y="590"/>
                  </a:lnTo>
                  <a:lnTo>
                    <a:pt x="1189" y="590"/>
                  </a:lnTo>
                  <a:lnTo>
                    <a:pt x="1184" y="575"/>
                  </a:lnTo>
                  <a:lnTo>
                    <a:pt x="1178" y="562"/>
                  </a:lnTo>
                  <a:lnTo>
                    <a:pt x="1170" y="549"/>
                  </a:lnTo>
                  <a:lnTo>
                    <a:pt x="1162" y="538"/>
                  </a:lnTo>
                  <a:lnTo>
                    <a:pt x="1154" y="530"/>
                  </a:lnTo>
                  <a:lnTo>
                    <a:pt x="1145" y="522"/>
                  </a:lnTo>
                  <a:lnTo>
                    <a:pt x="1134" y="514"/>
                  </a:lnTo>
                  <a:lnTo>
                    <a:pt x="1123" y="509"/>
                  </a:lnTo>
                  <a:lnTo>
                    <a:pt x="1111" y="505"/>
                  </a:lnTo>
                  <a:lnTo>
                    <a:pt x="1099" y="501"/>
                  </a:lnTo>
                  <a:lnTo>
                    <a:pt x="1086" y="499"/>
                  </a:lnTo>
                  <a:lnTo>
                    <a:pt x="1073" y="497"/>
                  </a:lnTo>
                  <a:lnTo>
                    <a:pt x="1045" y="494"/>
                  </a:lnTo>
                  <a:lnTo>
                    <a:pt x="1016" y="494"/>
                  </a:lnTo>
                  <a:lnTo>
                    <a:pt x="1016" y="494"/>
                  </a:lnTo>
                  <a:lnTo>
                    <a:pt x="837" y="493"/>
                  </a:lnTo>
                  <a:lnTo>
                    <a:pt x="837" y="493"/>
                  </a:lnTo>
                  <a:lnTo>
                    <a:pt x="833" y="493"/>
                  </a:lnTo>
                  <a:lnTo>
                    <a:pt x="828" y="492"/>
                  </a:lnTo>
                  <a:lnTo>
                    <a:pt x="823" y="490"/>
                  </a:lnTo>
                  <a:lnTo>
                    <a:pt x="819" y="488"/>
                  </a:lnTo>
                  <a:lnTo>
                    <a:pt x="815" y="485"/>
                  </a:lnTo>
                  <a:lnTo>
                    <a:pt x="812" y="480"/>
                  </a:lnTo>
                  <a:lnTo>
                    <a:pt x="811" y="476"/>
                  </a:lnTo>
                  <a:lnTo>
                    <a:pt x="812" y="471"/>
                  </a:lnTo>
                  <a:lnTo>
                    <a:pt x="812" y="471"/>
                  </a:lnTo>
                  <a:lnTo>
                    <a:pt x="815" y="463"/>
                  </a:lnTo>
                  <a:lnTo>
                    <a:pt x="819" y="457"/>
                  </a:lnTo>
                  <a:lnTo>
                    <a:pt x="823" y="451"/>
                  </a:lnTo>
                  <a:lnTo>
                    <a:pt x="829" y="447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8" y="436"/>
                  </a:lnTo>
                  <a:lnTo>
                    <a:pt x="855" y="435"/>
                  </a:lnTo>
                  <a:lnTo>
                    <a:pt x="869" y="433"/>
                  </a:lnTo>
                  <a:lnTo>
                    <a:pt x="885" y="433"/>
                  </a:lnTo>
                  <a:lnTo>
                    <a:pt x="900" y="434"/>
                  </a:lnTo>
                  <a:lnTo>
                    <a:pt x="914" y="436"/>
                  </a:lnTo>
                  <a:lnTo>
                    <a:pt x="914" y="436"/>
                  </a:lnTo>
                  <a:lnTo>
                    <a:pt x="925" y="438"/>
                  </a:lnTo>
                  <a:lnTo>
                    <a:pt x="935" y="439"/>
                  </a:lnTo>
                  <a:lnTo>
                    <a:pt x="958" y="441"/>
                  </a:lnTo>
                  <a:lnTo>
                    <a:pt x="979" y="440"/>
                  </a:lnTo>
                  <a:lnTo>
                    <a:pt x="1002" y="438"/>
                  </a:lnTo>
                  <a:lnTo>
                    <a:pt x="1023" y="433"/>
                  </a:lnTo>
                  <a:lnTo>
                    <a:pt x="1045" y="427"/>
                  </a:lnTo>
                  <a:lnTo>
                    <a:pt x="1066" y="420"/>
                  </a:lnTo>
                  <a:lnTo>
                    <a:pt x="1084" y="410"/>
                  </a:lnTo>
                  <a:lnTo>
                    <a:pt x="1084" y="410"/>
                  </a:lnTo>
                  <a:lnTo>
                    <a:pt x="1097" y="401"/>
                  </a:lnTo>
                  <a:lnTo>
                    <a:pt x="1109" y="393"/>
                  </a:lnTo>
                  <a:lnTo>
                    <a:pt x="1119" y="384"/>
                  </a:lnTo>
                  <a:lnTo>
                    <a:pt x="1128" y="375"/>
                  </a:lnTo>
                  <a:lnTo>
                    <a:pt x="1136" y="364"/>
                  </a:lnTo>
                  <a:lnTo>
                    <a:pt x="1143" y="354"/>
                  </a:lnTo>
                  <a:lnTo>
                    <a:pt x="1148" y="344"/>
                  </a:lnTo>
                  <a:lnTo>
                    <a:pt x="1152" y="333"/>
                  </a:lnTo>
                  <a:lnTo>
                    <a:pt x="1155" y="322"/>
                  </a:lnTo>
                  <a:lnTo>
                    <a:pt x="1157" y="310"/>
                  </a:lnTo>
                  <a:lnTo>
                    <a:pt x="1157" y="299"/>
                  </a:lnTo>
                  <a:lnTo>
                    <a:pt x="1156" y="286"/>
                  </a:lnTo>
                  <a:lnTo>
                    <a:pt x="1154" y="273"/>
                  </a:lnTo>
                  <a:lnTo>
                    <a:pt x="1150" y="259"/>
                  </a:lnTo>
                  <a:lnTo>
                    <a:pt x="1145" y="246"/>
                  </a:lnTo>
                  <a:lnTo>
                    <a:pt x="1139" y="232"/>
                  </a:lnTo>
                  <a:lnTo>
                    <a:pt x="1139" y="232"/>
                  </a:lnTo>
                  <a:lnTo>
                    <a:pt x="1164" y="232"/>
                  </a:lnTo>
                  <a:lnTo>
                    <a:pt x="1177" y="232"/>
                  </a:lnTo>
                  <a:lnTo>
                    <a:pt x="1188" y="230"/>
                  </a:lnTo>
                  <a:lnTo>
                    <a:pt x="1193" y="228"/>
                  </a:lnTo>
                  <a:lnTo>
                    <a:pt x="1198" y="226"/>
                  </a:lnTo>
                  <a:lnTo>
                    <a:pt x="1202" y="222"/>
                  </a:lnTo>
                  <a:lnTo>
                    <a:pt x="1206" y="219"/>
                  </a:lnTo>
                  <a:lnTo>
                    <a:pt x="1208" y="214"/>
                  </a:lnTo>
                  <a:lnTo>
                    <a:pt x="1211" y="209"/>
                  </a:lnTo>
                  <a:lnTo>
                    <a:pt x="1213" y="202"/>
                  </a:lnTo>
                  <a:lnTo>
                    <a:pt x="1213" y="195"/>
                  </a:lnTo>
                  <a:lnTo>
                    <a:pt x="1213" y="195"/>
                  </a:lnTo>
                  <a:close/>
                  <a:moveTo>
                    <a:pt x="850" y="626"/>
                  </a:moveTo>
                  <a:lnTo>
                    <a:pt x="850" y="626"/>
                  </a:lnTo>
                  <a:lnTo>
                    <a:pt x="960" y="627"/>
                  </a:lnTo>
                  <a:lnTo>
                    <a:pt x="1071" y="628"/>
                  </a:lnTo>
                  <a:lnTo>
                    <a:pt x="1071" y="628"/>
                  </a:lnTo>
                  <a:lnTo>
                    <a:pt x="1080" y="628"/>
                  </a:lnTo>
                  <a:lnTo>
                    <a:pt x="1089" y="629"/>
                  </a:lnTo>
                  <a:lnTo>
                    <a:pt x="1097" y="630"/>
                  </a:lnTo>
                  <a:lnTo>
                    <a:pt x="1105" y="633"/>
                  </a:lnTo>
                  <a:lnTo>
                    <a:pt x="1112" y="636"/>
                  </a:lnTo>
                  <a:lnTo>
                    <a:pt x="1118" y="638"/>
                  </a:lnTo>
                  <a:lnTo>
                    <a:pt x="1123" y="642"/>
                  </a:lnTo>
                  <a:lnTo>
                    <a:pt x="1128" y="645"/>
                  </a:lnTo>
                  <a:lnTo>
                    <a:pt x="1132" y="649"/>
                  </a:lnTo>
                  <a:lnTo>
                    <a:pt x="1135" y="654"/>
                  </a:lnTo>
                  <a:lnTo>
                    <a:pt x="1139" y="658"/>
                  </a:lnTo>
                  <a:lnTo>
                    <a:pt x="1142" y="663"/>
                  </a:lnTo>
                  <a:lnTo>
                    <a:pt x="1145" y="675"/>
                  </a:lnTo>
                  <a:lnTo>
                    <a:pt x="1145" y="686"/>
                  </a:lnTo>
                  <a:lnTo>
                    <a:pt x="1144" y="698"/>
                  </a:lnTo>
                  <a:lnTo>
                    <a:pt x="1141" y="711"/>
                  </a:lnTo>
                  <a:lnTo>
                    <a:pt x="1136" y="723"/>
                  </a:lnTo>
                  <a:lnTo>
                    <a:pt x="1129" y="734"/>
                  </a:lnTo>
                  <a:lnTo>
                    <a:pt x="1121" y="747"/>
                  </a:lnTo>
                  <a:lnTo>
                    <a:pt x="1112" y="757"/>
                  </a:lnTo>
                  <a:lnTo>
                    <a:pt x="1102" y="767"/>
                  </a:lnTo>
                  <a:lnTo>
                    <a:pt x="1089" y="775"/>
                  </a:lnTo>
                  <a:lnTo>
                    <a:pt x="1089" y="775"/>
                  </a:lnTo>
                  <a:lnTo>
                    <a:pt x="1076" y="785"/>
                  </a:lnTo>
                  <a:lnTo>
                    <a:pt x="1060" y="793"/>
                  </a:lnTo>
                  <a:lnTo>
                    <a:pt x="1044" y="799"/>
                  </a:lnTo>
                  <a:lnTo>
                    <a:pt x="1026" y="805"/>
                  </a:lnTo>
                  <a:lnTo>
                    <a:pt x="1008" y="809"/>
                  </a:lnTo>
                  <a:lnTo>
                    <a:pt x="988" y="811"/>
                  </a:lnTo>
                  <a:lnTo>
                    <a:pt x="969" y="813"/>
                  </a:lnTo>
                  <a:lnTo>
                    <a:pt x="949" y="813"/>
                  </a:lnTo>
                  <a:lnTo>
                    <a:pt x="930" y="811"/>
                  </a:lnTo>
                  <a:lnTo>
                    <a:pt x="911" y="808"/>
                  </a:lnTo>
                  <a:lnTo>
                    <a:pt x="894" y="803"/>
                  </a:lnTo>
                  <a:lnTo>
                    <a:pt x="876" y="797"/>
                  </a:lnTo>
                  <a:lnTo>
                    <a:pt x="861" y="789"/>
                  </a:lnTo>
                  <a:lnTo>
                    <a:pt x="847" y="778"/>
                  </a:lnTo>
                  <a:lnTo>
                    <a:pt x="840" y="773"/>
                  </a:lnTo>
                  <a:lnTo>
                    <a:pt x="834" y="767"/>
                  </a:lnTo>
                  <a:lnTo>
                    <a:pt x="829" y="760"/>
                  </a:lnTo>
                  <a:lnTo>
                    <a:pt x="824" y="753"/>
                  </a:lnTo>
                  <a:lnTo>
                    <a:pt x="824" y="753"/>
                  </a:lnTo>
                  <a:lnTo>
                    <a:pt x="819" y="745"/>
                  </a:lnTo>
                  <a:lnTo>
                    <a:pt x="816" y="736"/>
                  </a:lnTo>
                  <a:lnTo>
                    <a:pt x="813" y="727"/>
                  </a:lnTo>
                  <a:lnTo>
                    <a:pt x="811" y="719"/>
                  </a:lnTo>
                  <a:lnTo>
                    <a:pt x="810" y="711"/>
                  </a:lnTo>
                  <a:lnTo>
                    <a:pt x="810" y="702"/>
                  </a:lnTo>
                  <a:lnTo>
                    <a:pt x="811" y="694"/>
                  </a:lnTo>
                  <a:lnTo>
                    <a:pt x="813" y="686"/>
                  </a:lnTo>
                  <a:lnTo>
                    <a:pt x="815" y="678"/>
                  </a:lnTo>
                  <a:lnTo>
                    <a:pt x="818" y="671"/>
                  </a:lnTo>
                  <a:lnTo>
                    <a:pt x="822" y="662"/>
                  </a:lnTo>
                  <a:lnTo>
                    <a:pt x="826" y="655"/>
                  </a:lnTo>
                  <a:lnTo>
                    <a:pt x="836" y="641"/>
                  </a:lnTo>
                  <a:lnTo>
                    <a:pt x="850" y="626"/>
                  </a:lnTo>
                  <a:lnTo>
                    <a:pt x="850" y="626"/>
                  </a:lnTo>
                  <a:close/>
                  <a:moveTo>
                    <a:pt x="1031" y="331"/>
                  </a:moveTo>
                  <a:lnTo>
                    <a:pt x="1031" y="331"/>
                  </a:lnTo>
                  <a:lnTo>
                    <a:pt x="1029" y="357"/>
                  </a:lnTo>
                  <a:lnTo>
                    <a:pt x="1026" y="371"/>
                  </a:lnTo>
                  <a:lnTo>
                    <a:pt x="1022" y="384"/>
                  </a:lnTo>
                  <a:lnTo>
                    <a:pt x="1020" y="390"/>
                  </a:lnTo>
                  <a:lnTo>
                    <a:pt x="1017" y="395"/>
                  </a:lnTo>
                  <a:lnTo>
                    <a:pt x="1014" y="400"/>
                  </a:lnTo>
                  <a:lnTo>
                    <a:pt x="1009" y="404"/>
                  </a:lnTo>
                  <a:lnTo>
                    <a:pt x="1004" y="407"/>
                  </a:lnTo>
                  <a:lnTo>
                    <a:pt x="999" y="410"/>
                  </a:lnTo>
                  <a:lnTo>
                    <a:pt x="992" y="412"/>
                  </a:lnTo>
                  <a:lnTo>
                    <a:pt x="984" y="412"/>
                  </a:lnTo>
                  <a:lnTo>
                    <a:pt x="984" y="412"/>
                  </a:lnTo>
                  <a:lnTo>
                    <a:pt x="971" y="413"/>
                  </a:lnTo>
                  <a:lnTo>
                    <a:pt x="958" y="413"/>
                  </a:lnTo>
                  <a:lnTo>
                    <a:pt x="943" y="412"/>
                  </a:lnTo>
                  <a:lnTo>
                    <a:pt x="931" y="408"/>
                  </a:lnTo>
                  <a:lnTo>
                    <a:pt x="931" y="408"/>
                  </a:lnTo>
                  <a:lnTo>
                    <a:pt x="925" y="405"/>
                  </a:lnTo>
                  <a:lnTo>
                    <a:pt x="919" y="401"/>
                  </a:lnTo>
                  <a:lnTo>
                    <a:pt x="914" y="396"/>
                  </a:lnTo>
                  <a:lnTo>
                    <a:pt x="910" y="390"/>
                  </a:lnTo>
                  <a:lnTo>
                    <a:pt x="907" y="383"/>
                  </a:lnTo>
                  <a:lnTo>
                    <a:pt x="905" y="375"/>
                  </a:lnTo>
                  <a:lnTo>
                    <a:pt x="901" y="358"/>
                  </a:lnTo>
                  <a:lnTo>
                    <a:pt x="900" y="340"/>
                  </a:lnTo>
                  <a:lnTo>
                    <a:pt x="900" y="322"/>
                  </a:lnTo>
                  <a:lnTo>
                    <a:pt x="900" y="292"/>
                  </a:lnTo>
                  <a:lnTo>
                    <a:pt x="900" y="292"/>
                  </a:lnTo>
                  <a:lnTo>
                    <a:pt x="899" y="277"/>
                  </a:lnTo>
                  <a:lnTo>
                    <a:pt x="899" y="258"/>
                  </a:lnTo>
                  <a:lnTo>
                    <a:pt x="901" y="239"/>
                  </a:lnTo>
                  <a:lnTo>
                    <a:pt x="903" y="230"/>
                  </a:lnTo>
                  <a:lnTo>
                    <a:pt x="905" y="220"/>
                  </a:lnTo>
                  <a:lnTo>
                    <a:pt x="908" y="211"/>
                  </a:lnTo>
                  <a:lnTo>
                    <a:pt x="911" y="203"/>
                  </a:lnTo>
                  <a:lnTo>
                    <a:pt x="915" y="196"/>
                  </a:lnTo>
                  <a:lnTo>
                    <a:pt x="922" y="190"/>
                  </a:lnTo>
                  <a:lnTo>
                    <a:pt x="928" y="183"/>
                  </a:lnTo>
                  <a:lnTo>
                    <a:pt x="935" y="179"/>
                  </a:lnTo>
                  <a:lnTo>
                    <a:pt x="943" y="177"/>
                  </a:lnTo>
                  <a:lnTo>
                    <a:pt x="952" y="176"/>
                  </a:lnTo>
                  <a:lnTo>
                    <a:pt x="952" y="176"/>
                  </a:lnTo>
                  <a:lnTo>
                    <a:pt x="969" y="174"/>
                  </a:lnTo>
                  <a:lnTo>
                    <a:pt x="978" y="175"/>
                  </a:lnTo>
                  <a:lnTo>
                    <a:pt x="986" y="175"/>
                  </a:lnTo>
                  <a:lnTo>
                    <a:pt x="995" y="177"/>
                  </a:lnTo>
                  <a:lnTo>
                    <a:pt x="1003" y="180"/>
                  </a:lnTo>
                  <a:lnTo>
                    <a:pt x="1010" y="184"/>
                  </a:lnTo>
                  <a:lnTo>
                    <a:pt x="1016" y="190"/>
                  </a:lnTo>
                  <a:lnTo>
                    <a:pt x="1016" y="190"/>
                  </a:lnTo>
                  <a:lnTo>
                    <a:pt x="1020" y="198"/>
                  </a:lnTo>
                  <a:lnTo>
                    <a:pt x="1023" y="206"/>
                  </a:lnTo>
                  <a:lnTo>
                    <a:pt x="1028" y="223"/>
                  </a:lnTo>
                  <a:lnTo>
                    <a:pt x="1031" y="241"/>
                  </a:lnTo>
                  <a:lnTo>
                    <a:pt x="1032" y="259"/>
                  </a:lnTo>
                  <a:lnTo>
                    <a:pt x="1032" y="277"/>
                  </a:lnTo>
                  <a:lnTo>
                    <a:pt x="1032" y="295"/>
                  </a:lnTo>
                  <a:lnTo>
                    <a:pt x="1031" y="331"/>
                  </a:lnTo>
                  <a:lnTo>
                    <a:pt x="1031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3" name="Group 11"/>
          <p:cNvGrpSpPr>
            <a:grpSpLocks noChangeAspect="1"/>
          </p:cNvGrpSpPr>
          <p:nvPr userDrawn="1"/>
        </p:nvGrpSpPr>
        <p:grpSpPr>
          <a:xfrm>
            <a:off x="6161853" y="644865"/>
            <a:ext cx="5361219" cy="1013657"/>
            <a:chOff x="4570413" y="768350"/>
            <a:chExt cx="3819868" cy="960862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4915262" y="1379942"/>
              <a:ext cx="3444513" cy="347797"/>
            </a:xfrm>
            <a:custGeom>
              <a:avLst/>
              <a:gdLst/>
              <a:ahLst/>
              <a:cxnLst>
                <a:cxn ang="0">
                  <a:pos x="1365" y="75"/>
                </a:cxn>
                <a:cxn ang="0">
                  <a:pos x="1356" y="533"/>
                </a:cxn>
                <a:cxn ang="0">
                  <a:pos x="893" y="89"/>
                </a:cxn>
                <a:cxn ang="0">
                  <a:pos x="875" y="17"/>
                </a:cxn>
                <a:cxn ang="0">
                  <a:pos x="746" y="93"/>
                </a:cxn>
                <a:cxn ang="0">
                  <a:pos x="514" y="440"/>
                </a:cxn>
                <a:cxn ang="0">
                  <a:pos x="299" y="60"/>
                </a:cxn>
                <a:cxn ang="0">
                  <a:pos x="10" y="22"/>
                </a:cxn>
                <a:cxn ang="0">
                  <a:pos x="325" y="396"/>
                </a:cxn>
                <a:cxn ang="0">
                  <a:pos x="710" y="693"/>
                </a:cxn>
                <a:cxn ang="0">
                  <a:pos x="1185" y="590"/>
                </a:cxn>
                <a:cxn ang="0">
                  <a:pos x="1423" y="677"/>
                </a:cxn>
                <a:cxn ang="0">
                  <a:pos x="1543" y="66"/>
                </a:cxn>
                <a:cxn ang="0">
                  <a:pos x="4959" y="254"/>
                </a:cxn>
                <a:cxn ang="0">
                  <a:pos x="4748" y="472"/>
                </a:cxn>
                <a:cxn ang="0">
                  <a:pos x="5250" y="699"/>
                </a:cxn>
                <a:cxn ang="0">
                  <a:pos x="5595" y="496"/>
                </a:cxn>
                <a:cxn ang="0">
                  <a:pos x="5088" y="244"/>
                </a:cxn>
                <a:cxn ang="0">
                  <a:pos x="3921" y="249"/>
                </a:cxn>
                <a:cxn ang="0">
                  <a:pos x="3859" y="324"/>
                </a:cxn>
                <a:cxn ang="0">
                  <a:pos x="3936" y="665"/>
                </a:cxn>
                <a:cxn ang="0">
                  <a:pos x="4195" y="657"/>
                </a:cxn>
                <a:cxn ang="0">
                  <a:pos x="4140" y="308"/>
                </a:cxn>
                <a:cxn ang="0">
                  <a:pos x="4464" y="429"/>
                </a:cxn>
                <a:cxn ang="0">
                  <a:pos x="4489" y="683"/>
                </a:cxn>
                <a:cxn ang="0">
                  <a:pos x="4678" y="638"/>
                </a:cxn>
                <a:cxn ang="0">
                  <a:pos x="4251" y="245"/>
                </a:cxn>
                <a:cxn ang="0">
                  <a:pos x="1704" y="406"/>
                </a:cxn>
                <a:cxn ang="0">
                  <a:pos x="2044" y="693"/>
                </a:cxn>
                <a:cxn ang="0">
                  <a:pos x="2476" y="605"/>
                </a:cxn>
                <a:cxn ang="0">
                  <a:pos x="2264" y="636"/>
                </a:cxn>
                <a:cxn ang="0">
                  <a:pos x="1886" y="541"/>
                </a:cxn>
                <a:cxn ang="0">
                  <a:pos x="2391" y="382"/>
                </a:cxn>
                <a:cxn ang="0">
                  <a:pos x="6646" y="256"/>
                </a:cxn>
                <a:cxn ang="0">
                  <a:pos x="6602" y="334"/>
                </a:cxn>
                <a:cxn ang="0">
                  <a:pos x="6389" y="517"/>
                </a:cxn>
                <a:cxn ang="0">
                  <a:pos x="6265" y="279"/>
                </a:cxn>
                <a:cxn ang="0">
                  <a:pos x="6022" y="281"/>
                </a:cxn>
                <a:cxn ang="0">
                  <a:pos x="6069" y="534"/>
                </a:cxn>
                <a:cxn ang="0">
                  <a:pos x="5723" y="311"/>
                </a:cxn>
                <a:cxn ang="0">
                  <a:pos x="5586" y="257"/>
                </a:cxn>
                <a:cxn ang="0">
                  <a:pos x="5684" y="447"/>
                </a:cxn>
                <a:cxn ang="0">
                  <a:pos x="6059" y="685"/>
                </a:cxn>
                <a:cxn ang="0">
                  <a:pos x="6517" y="699"/>
                </a:cxn>
                <a:cxn ang="0">
                  <a:pos x="6681" y="496"/>
                </a:cxn>
                <a:cxn ang="0">
                  <a:pos x="6691" y="257"/>
                </a:cxn>
                <a:cxn ang="0">
                  <a:pos x="6912" y="678"/>
                </a:cxn>
                <a:cxn ang="0">
                  <a:pos x="7065" y="640"/>
                </a:cxn>
                <a:cxn ang="0">
                  <a:pos x="4927" y="530"/>
                </a:cxn>
                <a:cxn ang="0">
                  <a:pos x="5105" y="293"/>
                </a:cxn>
                <a:cxn ang="0">
                  <a:pos x="5448" y="546"/>
                </a:cxn>
                <a:cxn ang="0">
                  <a:pos x="1842" y="381"/>
                </a:cxn>
                <a:cxn ang="0">
                  <a:pos x="2213" y="323"/>
                </a:cxn>
                <a:cxn ang="0">
                  <a:pos x="2034" y="466"/>
                </a:cxn>
                <a:cxn ang="0">
                  <a:pos x="2852" y="68"/>
                </a:cxn>
                <a:cxn ang="0">
                  <a:pos x="3140" y="644"/>
                </a:cxn>
                <a:cxn ang="0">
                  <a:pos x="3372" y="677"/>
                </a:cxn>
                <a:cxn ang="0">
                  <a:pos x="3430" y="500"/>
                </a:cxn>
                <a:cxn ang="0">
                  <a:pos x="3596" y="670"/>
                </a:cxn>
                <a:cxn ang="0">
                  <a:pos x="3858" y="654"/>
                </a:cxn>
                <a:cxn ang="0">
                  <a:pos x="3600" y="324"/>
                </a:cxn>
                <a:cxn ang="0">
                  <a:pos x="3390" y="269"/>
                </a:cxn>
                <a:cxn ang="0">
                  <a:pos x="3329" y="418"/>
                </a:cxn>
              </a:cxnLst>
              <a:rect l="0" t="0" r="r" b="b"/>
              <a:pathLst>
                <a:path w="7073" h="708">
                  <a:moveTo>
                    <a:pt x="1487" y="17"/>
                  </a:moveTo>
                  <a:lnTo>
                    <a:pt x="1487" y="17"/>
                  </a:lnTo>
                  <a:lnTo>
                    <a:pt x="1487" y="17"/>
                  </a:lnTo>
                  <a:lnTo>
                    <a:pt x="1320" y="17"/>
                  </a:lnTo>
                  <a:lnTo>
                    <a:pt x="1320" y="17"/>
                  </a:lnTo>
                  <a:lnTo>
                    <a:pt x="1294" y="18"/>
                  </a:lnTo>
                  <a:lnTo>
                    <a:pt x="1284" y="19"/>
                  </a:lnTo>
                  <a:lnTo>
                    <a:pt x="1276" y="22"/>
                  </a:lnTo>
                  <a:lnTo>
                    <a:pt x="1269" y="25"/>
                  </a:lnTo>
                  <a:lnTo>
                    <a:pt x="1265" y="29"/>
                  </a:lnTo>
                  <a:lnTo>
                    <a:pt x="1264" y="33"/>
                  </a:lnTo>
                  <a:lnTo>
                    <a:pt x="1264" y="37"/>
                  </a:lnTo>
                  <a:lnTo>
                    <a:pt x="1264" y="37"/>
                  </a:lnTo>
                  <a:lnTo>
                    <a:pt x="1266" y="42"/>
                  </a:lnTo>
                  <a:lnTo>
                    <a:pt x="1269" y="44"/>
                  </a:lnTo>
                  <a:lnTo>
                    <a:pt x="1277" y="51"/>
                  </a:lnTo>
                  <a:lnTo>
                    <a:pt x="1287" y="55"/>
                  </a:lnTo>
                  <a:lnTo>
                    <a:pt x="1299" y="59"/>
                  </a:lnTo>
                  <a:lnTo>
                    <a:pt x="1330" y="66"/>
                  </a:lnTo>
                  <a:lnTo>
                    <a:pt x="1347" y="70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80" y="80"/>
                  </a:lnTo>
                  <a:lnTo>
                    <a:pt x="1385" y="83"/>
                  </a:lnTo>
                  <a:lnTo>
                    <a:pt x="1390" y="87"/>
                  </a:lnTo>
                  <a:lnTo>
                    <a:pt x="1394" y="92"/>
                  </a:lnTo>
                  <a:lnTo>
                    <a:pt x="1397" y="96"/>
                  </a:lnTo>
                  <a:lnTo>
                    <a:pt x="1402" y="108"/>
                  </a:lnTo>
                  <a:lnTo>
                    <a:pt x="1402" y="108"/>
                  </a:lnTo>
                  <a:lnTo>
                    <a:pt x="1406" y="118"/>
                  </a:lnTo>
                  <a:lnTo>
                    <a:pt x="1409" y="132"/>
                  </a:lnTo>
                  <a:lnTo>
                    <a:pt x="1410" y="147"/>
                  </a:lnTo>
                  <a:lnTo>
                    <a:pt x="1413" y="166"/>
                  </a:lnTo>
                  <a:lnTo>
                    <a:pt x="1414" y="187"/>
                  </a:lnTo>
                  <a:lnTo>
                    <a:pt x="1414" y="211"/>
                  </a:lnTo>
                  <a:lnTo>
                    <a:pt x="1413" y="237"/>
                  </a:lnTo>
                  <a:lnTo>
                    <a:pt x="1411" y="266"/>
                  </a:lnTo>
                  <a:lnTo>
                    <a:pt x="1407" y="297"/>
                  </a:lnTo>
                  <a:lnTo>
                    <a:pt x="1403" y="331"/>
                  </a:lnTo>
                  <a:lnTo>
                    <a:pt x="1397" y="367"/>
                  </a:lnTo>
                  <a:lnTo>
                    <a:pt x="1390" y="405"/>
                  </a:lnTo>
                  <a:lnTo>
                    <a:pt x="1380" y="446"/>
                  </a:lnTo>
                  <a:lnTo>
                    <a:pt x="1369" y="488"/>
                  </a:lnTo>
                  <a:lnTo>
                    <a:pt x="1356" y="533"/>
                  </a:lnTo>
                  <a:lnTo>
                    <a:pt x="1340" y="579"/>
                  </a:lnTo>
                  <a:lnTo>
                    <a:pt x="1340" y="579"/>
                  </a:lnTo>
                  <a:lnTo>
                    <a:pt x="1286" y="535"/>
                  </a:lnTo>
                  <a:lnTo>
                    <a:pt x="1236" y="492"/>
                  </a:lnTo>
                  <a:lnTo>
                    <a:pt x="1191" y="451"/>
                  </a:lnTo>
                  <a:lnTo>
                    <a:pt x="1148" y="413"/>
                  </a:lnTo>
                  <a:lnTo>
                    <a:pt x="1110" y="376"/>
                  </a:lnTo>
                  <a:lnTo>
                    <a:pt x="1074" y="340"/>
                  </a:lnTo>
                  <a:lnTo>
                    <a:pt x="1042" y="307"/>
                  </a:lnTo>
                  <a:lnTo>
                    <a:pt x="1015" y="275"/>
                  </a:lnTo>
                  <a:lnTo>
                    <a:pt x="990" y="248"/>
                  </a:lnTo>
                  <a:lnTo>
                    <a:pt x="967" y="221"/>
                  </a:lnTo>
                  <a:lnTo>
                    <a:pt x="947" y="196"/>
                  </a:lnTo>
                  <a:lnTo>
                    <a:pt x="932" y="175"/>
                  </a:lnTo>
                  <a:lnTo>
                    <a:pt x="918" y="155"/>
                  </a:lnTo>
                  <a:lnTo>
                    <a:pt x="909" y="140"/>
                  </a:lnTo>
                  <a:lnTo>
                    <a:pt x="901" y="125"/>
                  </a:lnTo>
                  <a:lnTo>
                    <a:pt x="896" y="113"/>
                  </a:lnTo>
                  <a:lnTo>
                    <a:pt x="896" y="113"/>
                  </a:lnTo>
                  <a:lnTo>
                    <a:pt x="893" y="104"/>
                  </a:lnTo>
                  <a:lnTo>
                    <a:pt x="892" y="96"/>
                  </a:lnTo>
                  <a:lnTo>
                    <a:pt x="893" y="89"/>
                  </a:lnTo>
                  <a:lnTo>
                    <a:pt x="896" y="83"/>
                  </a:lnTo>
                  <a:lnTo>
                    <a:pt x="901" y="79"/>
                  </a:lnTo>
                  <a:lnTo>
                    <a:pt x="908" y="74"/>
                  </a:lnTo>
                  <a:lnTo>
                    <a:pt x="917" y="70"/>
                  </a:lnTo>
                  <a:lnTo>
                    <a:pt x="929" y="66"/>
                  </a:lnTo>
                  <a:lnTo>
                    <a:pt x="929" y="66"/>
                  </a:lnTo>
                  <a:lnTo>
                    <a:pt x="945" y="60"/>
                  </a:lnTo>
                  <a:lnTo>
                    <a:pt x="957" y="55"/>
                  </a:lnTo>
                  <a:lnTo>
                    <a:pt x="961" y="52"/>
                  </a:lnTo>
                  <a:lnTo>
                    <a:pt x="965" y="48"/>
                  </a:lnTo>
                  <a:lnTo>
                    <a:pt x="965" y="44"/>
                  </a:lnTo>
                  <a:lnTo>
                    <a:pt x="963" y="39"/>
                  </a:lnTo>
                  <a:lnTo>
                    <a:pt x="963" y="39"/>
                  </a:lnTo>
                  <a:lnTo>
                    <a:pt x="961" y="33"/>
                  </a:lnTo>
                  <a:lnTo>
                    <a:pt x="955" y="29"/>
                  </a:lnTo>
                  <a:lnTo>
                    <a:pt x="947" y="25"/>
                  </a:lnTo>
                  <a:lnTo>
                    <a:pt x="938" y="22"/>
                  </a:lnTo>
                  <a:lnTo>
                    <a:pt x="926" y="19"/>
                  </a:lnTo>
                  <a:lnTo>
                    <a:pt x="912" y="18"/>
                  </a:lnTo>
                  <a:lnTo>
                    <a:pt x="876" y="17"/>
                  </a:lnTo>
                  <a:lnTo>
                    <a:pt x="876" y="17"/>
                  </a:lnTo>
                  <a:lnTo>
                    <a:pt x="875" y="17"/>
                  </a:lnTo>
                  <a:lnTo>
                    <a:pt x="700" y="17"/>
                  </a:lnTo>
                  <a:lnTo>
                    <a:pt x="700" y="17"/>
                  </a:lnTo>
                  <a:lnTo>
                    <a:pt x="669" y="18"/>
                  </a:lnTo>
                  <a:lnTo>
                    <a:pt x="659" y="19"/>
                  </a:lnTo>
                  <a:lnTo>
                    <a:pt x="649" y="22"/>
                  </a:lnTo>
                  <a:lnTo>
                    <a:pt x="643" y="25"/>
                  </a:lnTo>
                  <a:lnTo>
                    <a:pt x="639" y="29"/>
                  </a:lnTo>
                  <a:lnTo>
                    <a:pt x="638" y="34"/>
                  </a:lnTo>
                  <a:lnTo>
                    <a:pt x="639" y="41"/>
                  </a:lnTo>
                  <a:lnTo>
                    <a:pt x="639" y="41"/>
                  </a:lnTo>
                  <a:lnTo>
                    <a:pt x="640" y="43"/>
                  </a:lnTo>
                  <a:lnTo>
                    <a:pt x="643" y="46"/>
                  </a:lnTo>
                  <a:lnTo>
                    <a:pt x="649" y="51"/>
                  </a:lnTo>
                  <a:lnTo>
                    <a:pt x="659" y="55"/>
                  </a:lnTo>
                  <a:lnTo>
                    <a:pt x="669" y="58"/>
                  </a:lnTo>
                  <a:lnTo>
                    <a:pt x="694" y="64"/>
                  </a:lnTo>
                  <a:lnTo>
                    <a:pt x="706" y="67"/>
                  </a:lnTo>
                  <a:lnTo>
                    <a:pt x="719" y="72"/>
                  </a:lnTo>
                  <a:lnTo>
                    <a:pt x="719" y="72"/>
                  </a:lnTo>
                  <a:lnTo>
                    <a:pt x="731" y="77"/>
                  </a:lnTo>
                  <a:lnTo>
                    <a:pt x="739" y="84"/>
                  </a:lnTo>
                  <a:lnTo>
                    <a:pt x="746" y="93"/>
                  </a:lnTo>
                  <a:lnTo>
                    <a:pt x="751" y="103"/>
                  </a:lnTo>
                  <a:lnTo>
                    <a:pt x="751" y="103"/>
                  </a:lnTo>
                  <a:lnTo>
                    <a:pt x="754" y="114"/>
                  </a:lnTo>
                  <a:lnTo>
                    <a:pt x="756" y="129"/>
                  </a:lnTo>
                  <a:lnTo>
                    <a:pt x="759" y="145"/>
                  </a:lnTo>
                  <a:lnTo>
                    <a:pt x="759" y="165"/>
                  </a:lnTo>
                  <a:lnTo>
                    <a:pt x="759" y="187"/>
                  </a:lnTo>
                  <a:lnTo>
                    <a:pt x="758" y="211"/>
                  </a:lnTo>
                  <a:lnTo>
                    <a:pt x="755" y="238"/>
                  </a:lnTo>
                  <a:lnTo>
                    <a:pt x="751" y="268"/>
                  </a:lnTo>
                  <a:lnTo>
                    <a:pt x="746" y="299"/>
                  </a:lnTo>
                  <a:lnTo>
                    <a:pt x="739" y="332"/>
                  </a:lnTo>
                  <a:lnTo>
                    <a:pt x="730" y="369"/>
                  </a:lnTo>
                  <a:lnTo>
                    <a:pt x="718" y="407"/>
                  </a:lnTo>
                  <a:lnTo>
                    <a:pt x="705" y="447"/>
                  </a:lnTo>
                  <a:lnTo>
                    <a:pt x="690" y="489"/>
                  </a:lnTo>
                  <a:lnTo>
                    <a:pt x="673" y="534"/>
                  </a:lnTo>
                  <a:lnTo>
                    <a:pt x="652" y="580"/>
                  </a:lnTo>
                  <a:lnTo>
                    <a:pt x="652" y="580"/>
                  </a:lnTo>
                  <a:lnTo>
                    <a:pt x="602" y="532"/>
                  </a:lnTo>
                  <a:lnTo>
                    <a:pt x="556" y="484"/>
                  </a:lnTo>
                  <a:lnTo>
                    <a:pt x="514" y="440"/>
                  </a:lnTo>
                  <a:lnTo>
                    <a:pt x="475" y="398"/>
                  </a:lnTo>
                  <a:lnTo>
                    <a:pt x="440" y="359"/>
                  </a:lnTo>
                  <a:lnTo>
                    <a:pt x="408" y="322"/>
                  </a:lnTo>
                  <a:lnTo>
                    <a:pt x="379" y="289"/>
                  </a:lnTo>
                  <a:lnTo>
                    <a:pt x="354" y="257"/>
                  </a:lnTo>
                  <a:lnTo>
                    <a:pt x="313" y="203"/>
                  </a:lnTo>
                  <a:lnTo>
                    <a:pt x="283" y="159"/>
                  </a:lnTo>
                  <a:lnTo>
                    <a:pt x="265" y="129"/>
                  </a:lnTo>
                  <a:lnTo>
                    <a:pt x="258" y="117"/>
                  </a:lnTo>
                  <a:lnTo>
                    <a:pt x="255" y="109"/>
                  </a:lnTo>
                  <a:lnTo>
                    <a:pt x="255" y="109"/>
                  </a:lnTo>
                  <a:lnTo>
                    <a:pt x="253" y="101"/>
                  </a:lnTo>
                  <a:lnTo>
                    <a:pt x="251" y="95"/>
                  </a:lnTo>
                  <a:lnTo>
                    <a:pt x="251" y="88"/>
                  </a:lnTo>
                  <a:lnTo>
                    <a:pt x="253" y="83"/>
                  </a:lnTo>
                  <a:lnTo>
                    <a:pt x="255" y="77"/>
                  </a:lnTo>
                  <a:lnTo>
                    <a:pt x="259" y="74"/>
                  </a:lnTo>
                  <a:lnTo>
                    <a:pt x="265" y="71"/>
                  </a:lnTo>
                  <a:lnTo>
                    <a:pt x="271" y="67"/>
                  </a:lnTo>
                  <a:lnTo>
                    <a:pt x="271" y="67"/>
                  </a:lnTo>
                  <a:lnTo>
                    <a:pt x="284" y="63"/>
                  </a:lnTo>
                  <a:lnTo>
                    <a:pt x="299" y="60"/>
                  </a:lnTo>
                  <a:lnTo>
                    <a:pt x="323" y="55"/>
                  </a:lnTo>
                  <a:lnTo>
                    <a:pt x="332" y="52"/>
                  </a:lnTo>
                  <a:lnTo>
                    <a:pt x="337" y="47"/>
                  </a:lnTo>
                  <a:lnTo>
                    <a:pt x="340" y="44"/>
                  </a:lnTo>
                  <a:lnTo>
                    <a:pt x="340" y="42"/>
                  </a:lnTo>
                  <a:lnTo>
                    <a:pt x="340" y="39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36" y="30"/>
                  </a:lnTo>
                  <a:lnTo>
                    <a:pt x="330" y="26"/>
                  </a:lnTo>
                  <a:lnTo>
                    <a:pt x="324" y="23"/>
                  </a:lnTo>
                  <a:lnTo>
                    <a:pt x="315" y="21"/>
                  </a:lnTo>
                  <a:lnTo>
                    <a:pt x="303" y="19"/>
                  </a:lnTo>
                  <a:lnTo>
                    <a:pt x="288" y="18"/>
                  </a:lnTo>
                  <a:lnTo>
                    <a:pt x="254" y="17"/>
                  </a:lnTo>
                  <a:lnTo>
                    <a:pt x="254" y="17"/>
                  </a:lnTo>
                  <a:lnTo>
                    <a:pt x="253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29" y="18"/>
                  </a:lnTo>
                  <a:lnTo>
                    <a:pt x="18" y="21"/>
                  </a:lnTo>
                  <a:lnTo>
                    <a:pt x="10" y="22"/>
                  </a:lnTo>
                  <a:lnTo>
                    <a:pt x="5" y="26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10" y="50"/>
                  </a:lnTo>
                  <a:lnTo>
                    <a:pt x="17" y="54"/>
                  </a:lnTo>
                  <a:lnTo>
                    <a:pt x="25" y="58"/>
                  </a:lnTo>
                  <a:lnTo>
                    <a:pt x="42" y="63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67" y="72"/>
                  </a:lnTo>
                  <a:lnTo>
                    <a:pt x="76" y="80"/>
                  </a:lnTo>
                  <a:lnTo>
                    <a:pt x="85" y="8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131" y="150"/>
                  </a:lnTo>
                  <a:lnTo>
                    <a:pt x="182" y="217"/>
                  </a:lnTo>
                  <a:lnTo>
                    <a:pt x="245" y="299"/>
                  </a:lnTo>
                  <a:lnTo>
                    <a:pt x="283" y="345"/>
                  </a:lnTo>
                  <a:lnTo>
                    <a:pt x="325" y="396"/>
                  </a:lnTo>
                  <a:lnTo>
                    <a:pt x="325" y="396"/>
                  </a:lnTo>
                  <a:lnTo>
                    <a:pt x="388" y="469"/>
                  </a:lnTo>
                  <a:lnTo>
                    <a:pt x="444" y="533"/>
                  </a:lnTo>
                  <a:lnTo>
                    <a:pt x="495" y="587"/>
                  </a:lnTo>
                  <a:lnTo>
                    <a:pt x="518" y="609"/>
                  </a:lnTo>
                  <a:lnTo>
                    <a:pt x="539" y="630"/>
                  </a:lnTo>
                  <a:lnTo>
                    <a:pt x="560" y="649"/>
                  </a:lnTo>
                  <a:lnTo>
                    <a:pt x="578" y="665"/>
                  </a:lnTo>
                  <a:lnTo>
                    <a:pt x="597" y="678"/>
                  </a:lnTo>
                  <a:lnTo>
                    <a:pt x="614" y="689"/>
                  </a:lnTo>
                  <a:lnTo>
                    <a:pt x="630" y="698"/>
                  </a:lnTo>
                  <a:lnTo>
                    <a:pt x="644" y="703"/>
                  </a:lnTo>
                  <a:lnTo>
                    <a:pt x="657" y="707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71" y="708"/>
                  </a:lnTo>
                  <a:lnTo>
                    <a:pt x="677" y="707"/>
                  </a:lnTo>
                  <a:lnTo>
                    <a:pt x="684" y="707"/>
                  </a:lnTo>
                  <a:lnTo>
                    <a:pt x="690" y="704"/>
                  </a:lnTo>
                  <a:lnTo>
                    <a:pt x="697" y="702"/>
                  </a:lnTo>
                  <a:lnTo>
                    <a:pt x="710" y="693"/>
                  </a:lnTo>
                  <a:lnTo>
                    <a:pt x="723" y="681"/>
                  </a:lnTo>
                  <a:lnTo>
                    <a:pt x="735" y="665"/>
                  </a:lnTo>
                  <a:lnTo>
                    <a:pt x="747" y="646"/>
                  </a:lnTo>
                  <a:lnTo>
                    <a:pt x="760" y="623"/>
                  </a:lnTo>
                  <a:lnTo>
                    <a:pt x="771" y="597"/>
                  </a:lnTo>
                  <a:lnTo>
                    <a:pt x="783" y="568"/>
                  </a:lnTo>
                  <a:lnTo>
                    <a:pt x="794" y="535"/>
                  </a:lnTo>
                  <a:lnTo>
                    <a:pt x="805" y="499"/>
                  </a:lnTo>
                  <a:lnTo>
                    <a:pt x="817" y="459"/>
                  </a:lnTo>
                  <a:lnTo>
                    <a:pt x="827" y="415"/>
                  </a:lnTo>
                  <a:lnTo>
                    <a:pt x="838" y="369"/>
                  </a:lnTo>
                  <a:lnTo>
                    <a:pt x="849" y="319"/>
                  </a:lnTo>
                  <a:lnTo>
                    <a:pt x="858" y="265"/>
                  </a:lnTo>
                  <a:lnTo>
                    <a:pt x="858" y="265"/>
                  </a:lnTo>
                  <a:lnTo>
                    <a:pt x="887" y="298"/>
                  </a:lnTo>
                  <a:lnTo>
                    <a:pt x="918" y="332"/>
                  </a:lnTo>
                  <a:lnTo>
                    <a:pt x="954" y="370"/>
                  </a:lnTo>
                  <a:lnTo>
                    <a:pt x="992" y="410"/>
                  </a:lnTo>
                  <a:lnTo>
                    <a:pt x="1036" y="451"/>
                  </a:lnTo>
                  <a:lnTo>
                    <a:pt x="1082" y="496"/>
                  </a:lnTo>
                  <a:lnTo>
                    <a:pt x="1131" y="542"/>
                  </a:lnTo>
                  <a:lnTo>
                    <a:pt x="1185" y="590"/>
                  </a:lnTo>
                  <a:lnTo>
                    <a:pt x="1185" y="590"/>
                  </a:lnTo>
                  <a:lnTo>
                    <a:pt x="1243" y="641"/>
                  </a:lnTo>
                  <a:lnTo>
                    <a:pt x="1268" y="662"/>
                  </a:lnTo>
                  <a:lnTo>
                    <a:pt x="1289" y="678"/>
                  </a:lnTo>
                  <a:lnTo>
                    <a:pt x="1310" y="691"/>
                  </a:lnTo>
                  <a:lnTo>
                    <a:pt x="1319" y="696"/>
                  </a:lnTo>
                  <a:lnTo>
                    <a:pt x="1330" y="700"/>
                  </a:lnTo>
                  <a:lnTo>
                    <a:pt x="1339" y="703"/>
                  </a:lnTo>
                  <a:lnTo>
                    <a:pt x="1349" y="706"/>
                  </a:lnTo>
                  <a:lnTo>
                    <a:pt x="1359" y="707"/>
                  </a:lnTo>
                  <a:lnTo>
                    <a:pt x="1369" y="708"/>
                  </a:lnTo>
                  <a:lnTo>
                    <a:pt x="1369" y="708"/>
                  </a:lnTo>
                  <a:lnTo>
                    <a:pt x="1369" y="708"/>
                  </a:lnTo>
                  <a:lnTo>
                    <a:pt x="1369" y="708"/>
                  </a:lnTo>
                  <a:lnTo>
                    <a:pt x="1378" y="707"/>
                  </a:lnTo>
                  <a:lnTo>
                    <a:pt x="1386" y="706"/>
                  </a:lnTo>
                  <a:lnTo>
                    <a:pt x="1394" y="703"/>
                  </a:lnTo>
                  <a:lnTo>
                    <a:pt x="1401" y="700"/>
                  </a:lnTo>
                  <a:lnTo>
                    <a:pt x="1407" y="696"/>
                  </a:lnTo>
                  <a:lnTo>
                    <a:pt x="1413" y="691"/>
                  </a:lnTo>
                  <a:lnTo>
                    <a:pt x="1418" y="685"/>
                  </a:lnTo>
                  <a:lnTo>
                    <a:pt x="1423" y="677"/>
                  </a:lnTo>
                  <a:lnTo>
                    <a:pt x="1431" y="660"/>
                  </a:lnTo>
                  <a:lnTo>
                    <a:pt x="1439" y="638"/>
                  </a:lnTo>
                  <a:lnTo>
                    <a:pt x="1456" y="584"/>
                  </a:lnTo>
                  <a:lnTo>
                    <a:pt x="1456" y="584"/>
                  </a:lnTo>
                  <a:lnTo>
                    <a:pt x="1469" y="537"/>
                  </a:lnTo>
                  <a:lnTo>
                    <a:pt x="1481" y="489"/>
                  </a:lnTo>
                  <a:lnTo>
                    <a:pt x="1490" y="442"/>
                  </a:lnTo>
                  <a:lnTo>
                    <a:pt x="1498" y="393"/>
                  </a:lnTo>
                  <a:lnTo>
                    <a:pt x="1505" y="345"/>
                  </a:lnTo>
                  <a:lnTo>
                    <a:pt x="1509" y="297"/>
                  </a:lnTo>
                  <a:lnTo>
                    <a:pt x="1512" y="248"/>
                  </a:lnTo>
                  <a:lnTo>
                    <a:pt x="1513" y="200"/>
                  </a:lnTo>
                  <a:lnTo>
                    <a:pt x="1513" y="200"/>
                  </a:lnTo>
                  <a:lnTo>
                    <a:pt x="1512" y="128"/>
                  </a:lnTo>
                  <a:lnTo>
                    <a:pt x="1512" y="116"/>
                  </a:lnTo>
                  <a:lnTo>
                    <a:pt x="1512" y="104"/>
                  </a:lnTo>
                  <a:lnTo>
                    <a:pt x="1514" y="95"/>
                  </a:lnTo>
                  <a:lnTo>
                    <a:pt x="1517" y="88"/>
                  </a:lnTo>
                  <a:lnTo>
                    <a:pt x="1517" y="88"/>
                  </a:lnTo>
                  <a:lnTo>
                    <a:pt x="1525" y="79"/>
                  </a:lnTo>
                  <a:lnTo>
                    <a:pt x="1533" y="72"/>
                  </a:lnTo>
                  <a:lnTo>
                    <a:pt x="1543" y="66"/>
                  </a:lnTo>
                  <a:lnTo>
                    <a:pt x="1552" y="60"/>
                  </a:lnTo>
                  <a:lnTo>
                    <a:pt x="1562" y="55"/>
                  </a:lnTo>
                  <a:lnTo>
                    <a:pt x="1568" y="50"/>
                  </a:lnTo>
                  <a:lnTo>
                    <a:pt x="1570" y="47"/>
                  </a:lnTo>
                  <a:lnTo>
                    <a:pt x="1571" y="44"/>
                  </a:lnTo>
                  <a:lnTo>
                    <a:pt x="1572" y="42"/>
                  </a:lnTo>
                  <a:lnTo>
                    <a:pt x="1571" y="38"/>
                  </a:lnTo>
                  <a:lnTo>
                    <a:pt x="1571" y="38"/>
                  </a:lnTo>
                  <a:lnTo>
                    <a:pt x="1568" y="31"/>
                  </a:lnTo>
                  <a:lnTo>
                    <a:pt x="1563" y="27"/>
                  </a:lnTo>
                  <a:lnTo>
                    <a:pt x="1555" y="23"/>
                  </a:lnTo>
                  <a:lnTo>
                    <a:pt x="1546" y="21"/>
                  </a:lnTo>
                  <a:lnTo>
                    <a:pt x="1535" y="18"/>
                  </a:lnTo>
                  <a:lnTo>
                    <a:pt x="1521" y="17"/>
                  </a:lnTo>
                  <a:lnTo>
                    <a:pt x="1487" y="17"/>
                  </a:lnTo>
                  <a:close/>
                  <a:moveTo>
                    <a:pt x="5088" y="244"/>
                  </a:moveTo>
                  <a:lnTo>
                    <a:pt x="5088" y="244"/>
                  </a:lnTo>
                  <a:lnTo>
                    <a:pt x="5088" y="244"/>
                  </a:lnTo>
                  <a:lnTo>
                    <a:pt x="5088" y="244"/>
                  </a:lnTo>
                  <a:lnTo>
                    <a:pt x="5042" y="245"/>
                  </a:lnTo>
                  <a:lnTo>
                    <a:pt x="4999" y="249"/>
                  </a:lnTo>
                  <a:lnTo>
                    <a:pt x="4959" y="254"/>
                  </a:lnTo>
                  <a:lnTo>
                    <a:pt x="4922" y="261"/>
                  </a:lnTo>
                  <a:lnTo>
                    <a:pt x="4889" y="270"/>
                  </a:lnTo>
                  <a:lnTo>
                    <a:pt x="4857" y="282"/>
                  </a:lnTo>
                  <a:lnTo>
                    <a:pt x="4829" y="294"/>
                  </a:lnTo>
                  <a:lnTo>
                    <a:pt x="4806" y="308"/>
                  </a:lnTo>
                  <a:lnTo>
                    <a:pt x="4795" y="316"/>
                  </a:lnTo>
                  <a:lnTo>
                    <a:pt x="4786" y="324"/>
                  </a:lnTo>
                  <a:lnTo>
                    <a:pt x="4777" y="334"/>
                  </a:lnTo>
                  <a:lnTo>
                    <a:pt x="4769" y="341"/>
                  </a:lnTo>
                  <a:lnTo>
                    <a:pt x="4761" y="351"/>
                  </a:lnTo>
                  <a:lnTo>
                    <a:pt x="4756" y="360"/>
                  </a:lnTo>
                  <a:lnTo>
                    <a:pt x="4750" y="370"/>
                  </a:lnTo>
                  <a:lnTo>
                    <a:pt x="4745" y="381"/>
                  </a:lnTo>
                  <a:lnTo>
                    <a:pt x="4742" y="392"/>
                  </a:lnTo>
                  <a:lnTo>
                    <a:pt x="4740" y="402"/>
                  </a:lnTo>
                  <a:lnTo>
                    <a:pt x="4738" y="413"/>
                  </a:lnTo>
                  <a:lnTo>
                    <a:pt x="4738" y="425"/>
                  </a:lnTo>
                  <a:lnTo>
                    <a:pt x="4740" y="436"/>
                  </a:lnTo>
                  <a:lnTo>
                    <a:pt x="4741" y="448"/>
                  </a:lnTo>
                  <a:lnTo>
                    <a:pt x="4744" y="460"/>
                  </a:lnTo>
                  <a:lnTo>
                    <a:pt x="4748" y="472"/>
                  </a:lnTo>
                  <a:lnTo>
                    <a:pt x="4748" y="472"/>
                  </a:lnTo>
                  <a:lnTo>
                    <a:pt x="4753" y="485"/>
                  </a:lnTo>
                  <a:lnTo>
                    <a:pt x="4758" y="497"/>
                  </a:lnTo>
                  <a:lnTo>
                    <a:pt x="4765" y="509"/>
                  </a:lnTo>
                  <a:lnTo>
                    <a:pt x="4773" y="520"/>
                  </a:lnTo>
                  <a:lnTo>
                    <a:pt x="4781" y="532"/>
                  </a:lnTo>
                  <a:lnTo>
                    <a:pt x="4790" y="542"/>
                  </a:lnTo>
                  <a:lnTo>
                    <a:pt x="4811" y="563"/>
                  </a:lnTo>
                  <a:lnTo>
                    <a:pt x="4835" y="584"/>
                  </a:lnTo>
                  <a:lnTo>
                    <a:pt x="4861" y="603"/>
                  </a:lnTo>
                  <a:lnTo>
                    <a:pt x="4891" y="620"/>
                  </a:lnTo>
                  <a:lnTo>
                    <a:pt x="4923" y="636"/>
                  </a:lnTo>
                  <a:lnTo>
                    <a:pt x="4957" y="650"/>
                  </a:lnTo>
                  <a:lnTo>
                    <a:pt x="4993" y="662"/>
                  </a:lnTo>
                  <a:lnTo>
                    <a:pt x="5032" y="673"/>
                  </a:lnTo>
                  <a:lnTo>
                    <a:pt x="5072" y="682"/>
                  </a:lnTo>
                  <a:lnTo>
                    <a:pt x="5114" y="690"/>
                  </a:lnTo>
                  <a:lnTo>
                    <a:pt x="5158" y="695"/>
                  </a:lnTo>
                  <a:lnTo>
                    <a:pt x="5202" y="698"/>
                  </a:lnTo>
                  <a:lnTo>
                    <a:pt x="5249" y="699"/>
                  </a:lnTo>
                  <a:lnTo>
                    <a:pt x="5249" y="699"/>
                  </a:lnTo>
                  <a:lnTo>
                    <a:pt x="5250" y="699"/>
                  </a:lnTo>
                  <a:lnTo>
                    <a:pt x="5250" y="699"/>
                  </a:lnTo>
                  <a:lnTo>
                    <a:pt x="5295" y="698"/>
                  </a:lnTo>
                  <a:lnTo>
                    <a:pt x="5338" y="695"/>
                  </a:lnTo>
                  <a:lnTo>
                    <a:pt x="5378" y="690"/>
                  </a:lnTo>
                  <a:lnTo>
                    <a:pt x="5415" y="682"/>
                  </a:lnTo>
                  <a:lnTo>
                    <a:pt x="5449" y="673"/>
                  </a:lnTo>
                  <a:lnTo>
                    <a:pt x="5479" y="662"/>
                  </a:lnTo>
                  <a:lnTo>
                    <a:pt x="5507" y="649"/>
                  </a:lnTo>
                  <a:lnTo>
                    <a:pt x="5531" y="636"/>
                  </a:lnTo>
                  <a:lnTo>
                    <a:pt x="5541" y="628"/>
                  </a:lnTo>
                  <a:lnTo>
                    <a:pt x="5550" y="620"/>
                  </a:lnTo>
                  <a:lnTo>
                    <a:pt x="5560" y="611"/>
                  </a:lnTo>
                  <a:lnTo>
                    <a:pt x="5568" y="603"/>
                  </a:lnTo>
                  <a:lnTo>
                    <a:pt x="5574" y="594"/>
                  </a:lnTo>
                  <a:lnTo>
                    <a:pt x="5581" y="583"/>
                  </a:lnTo>
                  <a:lnTo>
                    <a:pt x="5586" y="574"/>
                  </a:lnTo>
                  <a:lnTo>
                    <a:pt x="5590" y="563"/>
                  </a:lnTo>
                  <a:lnTo>
                    <a:pt x="5594" y="553"/>
                  </a:lnTo>
                  <a:lnTo>
                    <a:pt x="5595" y="542"/>
                  </a:lnTo>
                  <a:lnTo>
                    <a:pt x="5597" y="532"/>
                  </a:lnTo>
                  <a:lnTo>
                    <a:pt x="5597" y="520"/>
                  </a:lnTo>
                  <a:lnTo>
                    <a:pt x="5597" y="508"/>
                  </a:lnTo>
                  <a:lnTo>
                    <a:pt x="5595" y="496"/>
                  </a:lnTo>
                  <a:lnTo>
                    <a:pt x="5591" y="484"/>
                  </a:lnTo>
                  <a:lnTo>
                    <a:pt x="5587" y="472"/>
                  </a:lnTo>
                  <a:lnTo>
                    <a:pt x="5587" y="472"/>
                  </a:lnTo>
                  <a:lnTo>
                    <a:pt x="5583" y="459"/>
                  </a:lnTo>
                  <a:lnTo>
                    <a:pt x="5577" y="447"/>
                  </a:lnTo>
                  <a:lnTo>
                    <a:pt x="5570" y="435"/>
                  </a:lnTo>
                  <a:lnTo>
                    <a:pt x="5562" y="423"/>
                  </a:lnTo>
                  <a:lnTo>
                    <a:pt x="5554" y="413"/>
                  </a:lnTo>
                  <a:lnTo>
                    <a:pt x="5545" y="402"/>
                  </a:lnTo>
                  <a:lnTo>
                    <a:pt x="5524" y="380"/>
                  </a:lnTo>
                  <a:lnTo>
                    <a:pt x="5502" y="360"/>
                  </a:lnTo>
                  <a:lnTo>
                    <a:pt x="5474" y="341"/>
                  </a:lnTo>
                  <a:lnTo>
                    <a:pt x="5445" y="324"/>
                  </a:lnTo>
                  <a:lnTo>
                    <a:pt x="5413" y="308"/>
                  </a:lnTo>
                  <a:lnTo>
                    <a:pt x="5379" y="294"/>
                  </a:lnTo>
                  <a:lnTo>
                    <a:pt x="5344" y="281"/>
                  </a:lnTo>
                  <a:lnTo>
                    <a:pt x="5305" y="270"/>
                  </a:lnTo>
                  <a:lnTo>
                    <a:pt x="5264" y="261"/>
                  </a:lnTo>
                  <a:lnTo>
                    <a:pt x="5222" y="254"/>
                  </a:lnTo>
                  <a:lnTo>
                    <a:pt x="5179" y="249"/>
                  </a:lnTo>
                  <a:lnTo>
                    <a:pt x="5134" y="245"/>
                  </a:lnTo>
                  <a:lnTo>
                    <a:pt x="5088" y="244"/>
                  </a:lnTo>
                  <a:close/>
                  <a:moveTo>
                    <a:pt x="4251" y="245"/>
                  </a:moveTo>
                  <a:lnTo>
                    <a:pt x="4251" y="245"/>
                  </a:lnTo>
                  <a:lnTo>
                    <a:pt x="4249" y="245"/>
                  </a:lnTo>
                  <a:lnTo>
                    <a:pt x="4249" y="245"/>
                  </a:lnTo>
                  <a:lnTo>
                    <a:pt x="4210" y="246"/>
                  </a:lnTo>
                  <a:lnTo>
                    <a:pt x="4172" y="249"/>
                  </a:lnTo>
                  <a:lnTo>
                    <a:pt x="4136" y="256"/>
                  </a:lnTo>
                  <a:lnTo>
                    <a:pt x="4103" y="264"/>
                  </a:lnTo>
                  <a:lnTo>
                    <a:pt x="4074" y="274"/>
                  </a:lnTo>
                  <a:lnTo>
                    <a:pt x="4060" y="281"/>
                  </a:lnTo>
                  <a:lnTo>
                    <a:pt x="4046" y="287"/>
                  </a:lnTo>
                  <a:lnTo>
                    <a:pt x="4035" y="295"/>
                  </a:lnTo>
                  <a:lnTo>
                    <a:pt x="4023" y="303"/>
                  </a:lnTo>
                  <a:lnTo>
                    <a:pt x="4011" y="311"/>
                  </a:lnTo>
                  <a:lnTo>
                    <a:pt x="4002" y="320"/>
                  </a:lnTo>
                  <a:lnTo>
                    <a:pt x="4002" y="320"/>
                  </a:lnTo>
                  <a:lnTo>
                    <a:pt x="3987" y="303"/>
                  </a:lnTo>
                  <a:lnTo>
                    <a:pt x="3973" y="287"/>
                  </a:lnTo>
                  <a:lnTo>
                    <a:pt x="3959" y="274"/>
                  </a:lnTo>
                  <a:lnTo>
                    <a:pt x="3946" y="264"/>
                  </a:lnTo>
                  <a:lnTo>
                    <a:pt x="3933" y="256"/>
                  </a:lnTo>
                  <a:lnTo>
                    <a:pt x="3921" y="249"/>
                  </a:lnTo>
                  <a:lnTo>
                    <a:pt x="3909" y="246"/>
                  </a:lnTo>
                  <a:lnTo>
                    <a:pt x="3897" y="245"/>
                  </a:lnTo>
                  <a:lnTo>
                    <a:pt x="3897" y="245"/>
                  </a:lnTo>
                  <a:lnTo>
                    <a:pt x="3879" y="246"/>
                  </a:lnTo>
                  <a:lnTo>
                    <a:pt x="3859" y="250"/>
                  </a:lnTo>
                  <a:lnTo>
                    <a:pt x="3839" y="257"/>
                  </a:lnTo>
                  <a:lnTo>
                    <a:pt x="3821" y="266"/>
                  </a:lnTo>
                  <a:lnTo>
                    <a:pt x="3805" y="274"/>
                  </a:lnTo>
                  <a:lnTo>
                    <a:pt x="3792" y="283"/>
                  </a:lnTo>
                  <a:lnTo>
                    <a:pt x="3787" y="287"/>
                  </a:lnTo>
                  <a:lnTo>
                    <a:pt x="3784" y="291"/>
                  </a:lnTo>
                  <a:lnTo>
                    <a:pt x="3783" y="295"/>
                  </a:lnTo>
                  <a:lnTo>
                    <a:pt x="3783" y="298"/>
                  </a:lnTo>
                  <a:lnTo>
                    <a:pt x="3783" y="298"/>
                  </a:lnTo>
                  <a:lnTo>
                    <a:pt x="3784" y="301"/>
                  </a:lnTo>
                  <a:lnTo>
                    <a:pt x="3787" y="303"/>
                  </a:lnTo>
                  <a:lnTo>
                    <a:pt x="3792" y="307"/>
                  </a:lnTo>
                  <a:lnTo>
                    <a:pt x="3801" y="311"/>
                  </a:lnTo>
                  <a:lnTo>
                    <a:pt x="3810" y="314"/>
                  </a:lnTo>
                  <a:lnTo>
                    <a:pt x="3834" y="318"/>
                  </a:lnTo>
                  <a:lnTo>
                    <a:pt x="3846" y="322"/>
                  </a:lnTo>
                  <a:lnTo>
                    <a:pt x="3859" y="324"/>
                  </a:lnTo>
                  <a:lnTo>
                    <a:pt x="3859" y="324"/>
                  </a:lnTo>
                  <a:lnTo>
                    <a:pt x="3870" y="330"/>
                  </a:lnTo>
                  <a:lnTo>
                    <a:pt x="3879" y="336"/>
                  </a:lnTo>
                  <a:lnTo>
                    <a:pt x="3887" y="343"/>
                  </a:lnTo>
                  <a:lnTo>
                    <a:pt x="3892" y="352"/>
                  </a:lnTo>
                  <a:lnTo>
                    <a:pt x="3899" y="363"/>
                  </a:lnTo>
                  <a:lnTo>
                    <a:pt x="3904" y="374"/>
                  </a:lnTo>
                  <a:lnTo>
                    <a:pt x="3915" y="402"/>
                  </a:lnTo>
                  <a:lnTo>
                    <a:pt x="3988" y="609"/>
                  </a:lnTo>
                  <a:lnTo>
                    <a:pt x="3988" y="609"/>
                  </a:lnTo>
                  <a:lnTo>
                    <a:pt x="3991" y="620"/>
                  </a:lnTo>
                  <a:lnTo>
                    <a:pt x="3994" y="628"/>
                  </a:lnTo>
                  <a:lnTo>
                    <a:pt x="3994" y="633"/>
                  </a:lnTo>
                  <a:lnTo>
                    <a:pt x="3991" y="637"/>
                  </a:lnTo>
                  <a:lnTo>
                    <a:pt x="3987" y="641"/>
                  </a:lnTo>
                  <a:lnTo>
                    <a:pt x="3981" y="644"/>
                  </a:lnTo>
                  <a:lnTo>
                    <a:pt x="3962" y="650"/>
                  </a:lnTo>
                  <a:lnTo>
                    <a:pt x="3962" y="650"/>
                  </a:lnTo>
                  <a:lnTo>
                    <a:pt x="3949" y="656"/>
                  </a:lnTo>
                  <a:lnTo>
                    <a:pt x="3940" y="660"/>
                  </a:lnTo>
                  <a:lnTo>
                    <a:pt x="3937" y="662"/>
                  </a:lnTo>
                  <a:lnTo>
                    <a:pt x="3936" y="665"/>
                  </a:lnTo>
                  <a:lnTo>
                    <a:pt x="3934" y="669"/>
                  </a:lnTo>
                  <a:lnTo>
                    <a:pt x="3936" y="673"/>
                  </a:lnTo>
                  <a:lnTo>
                    <a:pt x="3936" y="673"/>
                  </a:lnTo>
                  <a:lnTo>
                    <a:pt x="3938" y="677"/>
                  </a:lnTo>
                  <a:lnTo>
                    <a:pt x="3941" y="679"/>
                  </a:lnTo>
                  <a:lnTo>
                    <a:pt x="3946" y="682"/>
                  </a:lnTo>
                  <a:lnTo>
                    <a:pt x="3953" y="685"/>
                  </a:lnTo>
                  <a:lnTo>
                    <a:pt x="3971" y="686"/>
                  </a:lnTo>
                  <a:lnTo>
                    <a:pt x="3995" y="687"/>
                  </a:lnTo>
                  <a:lnTo>
                    <a:pt x="4155" y="687"/>
                  </a:lnTo>
                  <a:lnTo>
                    <a:pt x="4155" y="687"/>
                  </a:lnTo>
                  <a:lnTo>
                    <a:pt x="4182" y="686"/>
                  </a:lnTo>
                  <a:lnTo>
                    <a:pt x="4193" y="685"/>
                  </a:lnTo>
                  <a:lnTo>
                    <a:pt x="4201" y="683"/>
                  </a:lnTo>
                  <a:lnTo>
                    <a:pt x="4206" y="681"/>
                  </a:lnTo>
                  <a:lnTo>
                    <a:pt x="4210" y="678"/>
                  </a:lnTo>
                  <a:lnTo>
                    <a:pt x="4211" y="674"/>
                  </a:lnTo>
                  <a:lnTo>
                    <a:pt x="4210" y="670"/>
                  </a:lnTo>
                  <a:lnTo>
                    <a:pt x="4210" y="670"/>
                  </a:lnTo>
                  <a:lnTo>
                    <a:pt x="4207" y="665"/>
                  </a:lnTo>
                  <a:lnTo>
                    <a:pt x="4202" y="661"/>
                  </a:lnTo>
                  <a:lnTo>
                    <a:pt x="4195" y="657"/>
                  </a:lnTo>
                  <a:lnTo>
                    <a:pt x="4186" y="654"/>
                  </a:lnTo>
                  <a:lnTo>
                    <a:pt x="4166" y="649"/>
                  </a:lnTo>
                  <a:lnTo>
                    <a:pt x="4144" y="642"/>
                  </a:lnTo>
                  <a:lnTo>
                    <a:pt x="4144" y="642"/>
                  </a:lnTo>
                  <a:lnTo>
                    <a:pt x="4136" y="638"/>
                  </a:lnTo>
                  <a:lnTo>
                    <a:pt x="4131" y="634"/>
                  </a:lnTo>
                  <a:lnTo>
                    <a:pt x="4127" y="628"/>
                  </a:lnTo>
                  <a:lnTo>
                    <a:pt x="4124" y="621"/>
                  </a:lnTo>
                  <a:lnTo>
                    <a:pt x="4050" y="413"/>
                  </a:lnTo>
                  <a:lnTo>
                    <a:pt x="4050" y="413"/>
                  </a:lnTo>
                  <a:lnTo>
                    <a:pt x="4046" y="400"/>
                  </a:lnTo>
                  <a:lnTo>
                    <a:pt x="4045" y="388"/>
                  </a:lnTo>
                  <a:lnTo>
                    <a:pt x="4045" y="376"/>
                  </a:lnTo>
                  <a:lnTo>
                    <a:pt x="4049" y="365"/>
                  </a:lnTo>
                  <a:lnTo>
                    <a:pt x="4054" y="355"/>
                  </a:lnTo>
                  <a:lnTo>
                    <a:pt x="4061" y="345"/>
                  </a:lnTo>
                  <a:lnTo>
                    <a:pt x="4070" y="337"/>
                  </a:lnTo>
                  <a:lnTo>
                    <a:pt x="4081" y="330"/>
                  </a:lnTo>
                  <a:lnTo>
                    <a:pt x="4093" y="323"/>
                  </a:lnTo>
                  <a:lnTo>
                    <a:pt x="4107" y="318"/>
                  </a:lnTo>
                  <a:lnTo>
                    <a:pt x="4123" y="312"/>
                  </a:lnTo>
                  <a:lnTo>
                    <a:pt x="4140" y="308"/>
                  </a:lnTo>
                  <a:lnTo>
                    <a:pt x="4158" y="304"/>
                  </a:lnTo>
                  <a:lnTo>
                    <a:pt x="4178" y="302"/>
                  </a:lnTo>
                  <a:lnTo>
                    <a:pt x="4199" y="301"/>
                  </a:lnTo>
                  <a:lnTo>
                    <a:pt x="4222" y="301"/>
                  </a:lnTo>
                  <a:lnTo>
                    <a:pt x="4222" y="301"/>
                  </a:lnTo>
                  <a:lnTo>
                    <a:pt x="4222" y="301"/>
                  </a:lnTo>
                  <a:lnTo>
                    <a:pt x="4222" y="301"/>
                  </a:lnTo>
                  <a:lnTo>
                    <a:pt x="4248" y="301"/>
                  </a:lnTo>
                  <a:lnTo>
                    <a:pt x="4272" y="303"/>
                  </a:lnTo>
                  <a:lnTo>
                    <a:pt x="4294" y="306"/>
                  </a:lnTo>
                  <a:lnTo>
                    <a:pt x="4315" y="310"/>
                  </a:lnTo>
                  <a:lnTo>
                    <a:pt x="4335" y="315"/>
                  </a:lnTo>
                  <a:lnTo>
                    <a:pt x="4354" y="320"/>
                  </a:lnTo>
                  <a:lnTo>
                    <a:pt x="4369" y="328"/>
                  </a:lnTo>
                  <a:lnTo>
                    <a:pt x="4385" y="336"/>
                  </a:lnTo>
                  <a:lnTo>
                    <a:pt x="4400" y="347"/>
                  </a:lnTo>
                  <a:lnTo>
                    <a:pt x="4413" y="357"/>
                  </a:lnTo>
                  <a:lnTo>
                    <a:pt x="4426" y="369"/>
                  </a:lnTo>
                  <a:lnTo>
                    <a:pt x="4437" y="382"/>
                  </a:lnTo>
                  <a:lnTo>
                    <a:pt x="4447" y="397"/>
                  </a:lnTo>
                  <a:lnTo>
                    <a:pt x="4455" y="411"/>
                  </a:lnTo>
                  <a:lnTo>
                    <a:pt x="4464" y="429"/>
                  </a:lnTo>
                  <a:lnTo>
                    <a:pt x="4471" y="447"/>
                  </a:lnTo>
                  <a:lnTo>
                    <a:pt x="4529" y="611"/>
                  </a:lnTo>
                  <a:lnTo>
                    <a:pt x="4529" y="611"/>
                  </a:lnTo>
                  <a:lnTo>
                    <a:pt x="4533" y="620"/>
                  </a:lnTo>
                  <a:lnTo>
                    <a:pt x="4534" y="627"/>
                  </a:lnTo>
                  <a:lnTo>
                    <a:pt x="4533" y="633"/>
                  </a:lnTo>
                  <a:lnTo>
                    <a:pt x="4532" y="637"/>
                  </a:lnTo>
                  <a:lnTo>
                    <a:pt x="4528" y="641"/>
                  </a:lnTo>
                  <a:lnTo>
                    <a:pt x="4521" y="644"/>
                  </a:lnTo>
                  <a:lnTo>
                    <a:pt x="4503" y="650"/>
                  </a:lnTo>
                  <a:lnTo>
                    <a:pt x="4503" y="650"/>
                  </a:lnTo>
                  <a:lnTo>
                    <a:pt x="4488" y="654"/>
                  </a:lnTo>
                  <a:lnTo>
                    <a:pt x="4476" y="658"/>
                  </a:lnTo>
                  <a:lnTo>
                    <a:pt x="4474" y="661"/>
                  </a:lnTo>
                  <a:lnTo>
                    <a:pt x="4471" y="663"/>
                  </a:lnTo>
                  <a:lnTo>
                    <a:pt x="4470" y="667"/>
                  </a:lnTo>
                  <a:lnTo>
                    <a:pt x="4471" y="671"/>
                  </a:lnTo>
                  <a:lnTo>
                    <a:pt x="4471" y="671"/>
                  </a:lnTo>
                  <a:lnTo>
                    <a:pt x="4474" y="675"/>
                  </a:lnTo>
                  <a:lnTo>
                    <a:pt x="4477" y="678"/>
                  </a:lnTo>
                  <a:lnTo>
                    <a:pt x="4483" y="681"/>
                  </a:lnTo>
                  <a:lnTo>
                    <a:pt x="4489" y="683"/>
                  </a:lnTo>
                  <a:lnTo>
                    <a:pt x="4508" y="686"/>
                  </a:lnTo>
                  <a:lnTo>
                    <a:pt x="4533" y="686"/>
                  </a:lnTo>
                  <a:lnTo>
                    <a:pt x="4533" y="686"/>
                  </a:lnTo>
                  <a:lnTo>
                    <a:pt x="4533" y="686"/>
                  </a:lnTo>
                  <a:lnTo>
                    <a:pt x="4704" y="686"/>
                  </a:lnTo>
                  <a:lnTo>
                    <a:pt x="4704" y="686"/>
                  </a:lnTo>
                  <a:lnTo>
                    <a:pt x="4728" y="686"/>
                  </a:lnTo>
                  <a:lnTo>
                    <a:pt x="4737" y="685"/>
                  </a:lnTo>
                  <a:lnTo>
                    <a:pt x="4745" y="683"/>
                  </a:lnTo>
                  <a:lnTo>
                    <a:pt x="4750" y="681"/>
                  </a:lnTo>
                  <a:lnTo>
                    <a:pt x="4754" y="678"/>
                  </a:lnTo>
                  <a:lnTo>
                    <a:pt x="4756" y="674"/>
                  </a:lnTo>
                  <a:lnTo>
                    <a:pt x="4754" y="670"/>
                  </a:lnTo>
                  <a:lnTo>
                    <a:pt x="4754" y="670"/>
                  </a:lnTo>
                  <a:lnTo>
                    <a:pt x="4752" y="665"/>
                  </a:lnTo>
                  <a:lnTo>
                    <a:pt x="4746" y="661"/>
                  </a:lnTo>
                  <a:lnTo>
                    <a:pt x="4740" y="658"/>
                  </a:lnTo>
                  <a:lnTo>
                    <a:pt x="4732" y="654"/>
                  </a:lnTo>
                  <a:lnTo>
                    <a:pt x="4688" y="642"/>
                  </a:lnTo>
                  <a:lnTo>
                    <a:pt x="4688" y="642"/>
                  </a:lnTo>
                  <a:lnTo>
                    <a:pt x="4683" y="641"/>
                  </a:lnTo>
                  <a:lnTo>
                    <a:pt x="4678" y="638"/>
                  </a:lnTo>
                  <a:lnTo>
                    <a:pt x="4674" y="634"/>
                  </a:lnTo>
                  <a:lnTo>
                    <a:pt x="4671" y="632"/>
                  </a:lnTo>
                  <a:lnTo>
                    <a:pt x="4666" y="623"/>
                  </a:lnTo>
                  <a:lnTo>
                    <a:pt x="4662" y="612"/>
                  </a:lnTo>
                  <a:lnTo>
                    <a:pt x="4603" y="447"/>
                  </a:lnTo>
                  <a:lnTo>
                    <a:pt x="4603" y="447"/>
                  </a:lnTo>
                  <a:lnTo>
                    <a:pt x="4593" y="423"/>
                  </a:lnTo>
                  <a:lnTo>
                    <a:pt x="4582" y="400"/>
                  </a:lnTo>
                  <a:lnTo>
                    <a:pt x="4568" y="378"/>
                  </a:lnTo>
                  <a:lnTo>
                    <a:pt x="4554" y="359"/>
                  </a:lnTo>
                  <a:lnTo>
                    <a:pt x="4538" y="340"/>
                  </a:lnTo>
                  <a:lnTo>
                    <a:pt x="4520" y="323"/>
                  </a:lnTo>
                  <a:lnTo>
                    <a:pt x="4500" y="308"/>
                  </a:lnTo>
                  <a:lnTo>
                    <a:pt x="4479" y="295"/>
                  </a:lnTo>
                  <a:lnTo>
                    <a:pt x="4456" y="283"/>
                  </a:lnTo>
                  <a:lnTo>
                    <a:pt x="4433" y="273"/>
                  </a:lnTo>
                  <a:lnTo>
                    <a:pt x="4406" y="265"/>
                  </a:lnTo>
                  <a:lnTo>
                    <a:pt x="4379" y="257"/>
                  </a:lnTo>
                  <a:lnTo>
                    <a:pt x="4348" y="252"/>
                  </a:lnTo>
                  <a:lnTo>
                    <a:pt x="4318" y="248"/>
                  </a:lnTo>
                  <a:lnTo>
                    <a:pt x="4285" y="245"/>
                  </a:lnTo>
                  <a:lnTo>
                    <a:pt x="4251" y="245"/>
                  </a:lnTo>
                  <a:close/>
                  <a:moveTo>
                    <a:pt x="2055" y="246"/>
                  </a:moveTo>
                  <a:lnTo>
                    <a:pt x="2055" y="246"/>
                  </a:lnTo>
                  <a:lnTo>
                    <a:pt x="2055" y="246"/>
                  </a:lnTo>
                  <a:lnTo>
                    <a:pt x="2055" y="246"/>
                  </a:lnTo>
                  <a:lnTo>
                    <a:pt x="2010" y="248"/>
                  </a:lnTo>
                  <a:lnTo>
                    <a:pt x="1968" y="250"/>
                  </a:lnTo>
                  <a:lnTo>
                    <a:pt x="1928" y="257"/>
                  </a:lnTo>
                  <a:lnTo>
                    <a:pt x="1890" y="265"/>
                  </a:lnTo>
                  <a:lnTo>
                    <a:pt x="1856" y="275"/>
                  </a:lnTo>
                  <a:lnTo>
                    <a:pt x="1824" y="287"/>
                  </a:lnTo>
                  <a:lnTo>
                    <a:pt x="1796" y="301"/>
                  </a:lnTo>
                  <a:lnTo>
                    <a:pt x="1783" y="308"/>
                  </a:lnTo>
                  <a:lnTo>
                    <a:pt x="1771" y="316"/>
                  </a:lnTo>
                  <a:lnTo>
                    <a:pt x="1761" y="326"/>
                  </a:lnTo>
                  <a:lnTo>
                    <a:pt x="1750" y="334"/>
                  </a:lnTo>
                  <a:lnTo>
                    <a:pt x="1741" y="343"/>
                  </a:lnTo>
                  <a:lnTo>
                    <a:pt x="1732" y="353"/>
                  </a:lnTo>
                  <a:lnTo>
                    <a:pt x="1725" y="363"/>
                  </a:lnTo>
                  <a:lnTo>
                    <a:pt x="1719" y="373"/>
                  </a:lnTo>
                  <a:lnTo>
                    <a:pt x="1712" y="384"/>
                  </a:lnTo>
                  <a:lnTo>
                    <a:pt x="1708" y="394"/>
                  </a:lnTo>
                  <a:lnTo>
                    <a:pt x="1704" y="406"/>
                  </a:lnTo>
                  <a:lnTo>
                    <a:pt x="1701" y="417"/>
                  </a:lnTo>
                  <a:lnTo>
                    <a:pt x="1700" y="429"/>
                  </a:lnTo>
                  <a:lnTo>
                    <a:pt x="1700" y="442"/>
                  </a:lnTo>
                  <a:lnTo>
                    <a:pt x="1700" y="454"/>
                  </a:lnTo>
                  <a:lnTo>
                    <a:pt x="1703" y="466"/>
                  </a:lnTo>
                  <a:lnTo>
                    <a:pt x="1705" y="479"/>
                  </a:lnTo>
                  <a:lnTo>
                    <a:pt x="1709" y="492"/>
                  </a:lnTo>
                  <a:lnTo>
                    <a:pt x="1709" y="492"/>
                  </a:lnTo>
                  <a:lnTo>
                    <a:pt x="1715" y="504"/>
                  </a:lnTo>
                  <a:lnTo>
                    <a:pt x="1720" y="514"/>
                  </a:lnTo>
                  <a:lnTo>
                    <a:pt x="1733" y="537"/>
                  </a:lnTo>
                  <a:lnTo>
                    <a:pt x="1749" y="558"/>
                  </a:lnTo>
                  <a:lnTo>
                    <a:pt x="1767" y="578"/>
                  </a:lnTo>
                  <a:lnTo>
                    <a:pt x="1788" y="596"/>
                  </a:lnTo>
                  <a:lnTo>
                    <a:pt x="1813" y="613"/>
                  </a:lnTo>
                  <a:lnTo>
                    <a:pt x="1840" y="629"/>
                  </a:lnTo>
                  <a:lnTo>
                    <a:pt x="1869" y="644"/>
                  </a:lnTo>
                  <a:lnTo>
                    <a:pt x="1899" y="657"/>
                  </a:lnTo>
                  <a:lnTo>
                    <a:pt x="1933" y="667"/>
                  </a:lnTo>
                  <a:lnTo>
                    <a:pt x="1968" y="678"/>
                  </a:lnTo>
                  <a:lnTo>
                    <a:pt x="2005" y="686"/>
                  </a:lnTo>
                  <a:lnTo>
                    <a:pt x="2044" y="693"/>
                  </a:lnTo>
                  <a:lnTo>
                    <a:pt x="2085" y="696"/>
                  </a:lnTo>
                  <a:lnTo>
                    <a:pt x="2127" y="700"/>
                  </a:lnTo>
                  <a:lnTo>
                    <a:pt x="2171" y="700"/>
                  </a:lnTo>
                  <a:lnTo>
                    <a:pt x="2171" y="700"/>
                  </a:lnTo>
                  <a:lnTo>
                    <a:pt x="2171" y="700"/>
                  </a:lnTo>
                  <a:lnTo>
                    <a:pt x="2171" y="700"/>
                  </a:lnTo>
                  <a:lnTo>
                    <a:pt x="2200" y="700"/>
                  </a:lnTo>
                  <a:lnTo>
                    <a:pt x="2227" y="699"/>
                  </a:lnTo>
                  <a:lnTo>
                    <a:pt x="2255" y="696"/>
                  </a:lnTo>
                  <a:lnTo>
                    <a:pt x="2281" y="693"/>
                  </a:lnTo>
                  <a:lnTo>
                    <a:pt x="2306" y="689"/>
                  </a:lnTo>
                  <a:lnTo>
                    <a:pt x="2330" y="683"/>
                  </a:lnTo>
                  <a:lnTo>
                    <a:pt x="2354" y="677"/>
                  </a:lnTo>
                  <a:lnTo>
                    <a:pt x="2375" y="670"/>
                  </a:lnTo>
                  <a:lnTo>
                    <a:pt x="2375" y="670"/>
                  </a:lnTo>
                  <a:lnTo>
                    <a:pt x="2401" y="660"/>
                  </a:lnTo>
                  <a:lnTo>
                    <a:pt x="2424" y="649"/>
                  </a:lnTo>
                  <a:lnTo>
                    <a:pt x="2442" y="640"/>
                  </a:lnTo>
                  <a:lnTo>
                    <a:pt x="2457" y="630"/>
                  </a:lnTo>
                  <a:lnTo>
                    <a:pt x="2467" y="621"/>
                  </a:lnTo>
                  <a:lnTo>
                    <a:pt x="2474" y="612"/>
                  </a:lnTo>
                  <a:lnTo>
                    <a:pt x="2476" y="605"/>
                  </a:lnTo>
                  <a:lnTo>
                    <a:pt x="2476" y="601"/>
                  </a:lnTo>
                  <a:lnTo>
                    <a:pt x="2476" y="599"/>
                  </a:lnTo>
                  <a:lnTo>
                    <a:pt x="2476" y="599"/>
                  </a:lnTo>
                  <a:lnTo>
                    <a:pt x="2474" y="595"/>
                  </a:lnTo>
                  <a:lnTo>
                    <a:pt x="2471" y="591"/>
                  </a:lnTo>
                  <a:lnTo>
                    <a:pt x="2467" y="587"/>
                  </a:lnTo>
                  <a:lnTo>
                    <a:pt x="2463" y="584"/>
                  </a:lnTo>
                  <a:lnTo>
                    <a:pt x="2451" y="580"/>
                  </a:lnTo>
                  <a:lnTo>
                    <a:pt x="2438" y="579"/>
                  </a:lnTo>
                  <a:lnTo>
                    <a:pt x="2438" y="579"/>
                  </a:lnTo>
                  <a:lnTo>
                    <a:pt x="2438" y="579"/>
                  </a:lnTo>
                  <a:lnTo>
                    <a:pt x="2438" y="579"/>
                  </a:lnTo>
                  <a:lnTo>
                    <a:pt x="2430" y="579"/>
                  </a:lnTo>
                  <a:lnTo>
                    <a:pt x="2422" y="582"/>
                  </a:lnTo>
                  <a:lnTo>
                    <a:pt x="2403" y="590"/>
                  </a:lnTo>
                  <a:lnTo>
                    <a:pt x="2376" y="601"/>
                  </a:lnTo>
                  <a:lnTo>
                    <a:pt x="2343" y="615"/>
                  </a:lnTo>
                  <a:lnTo>
                    <a:pt x="2343" y="615"/>
                  </a:lnTo>
                  <a:lnTo>
                    <a:pt x="2325" y="621"/>
                  </a:lnTo>
                  <a:lnTo>
                    <a:pt x="2305" y="628"/>
                  </a:lnTo>
                  <a:lnTo>
                    <a:pt x="2285" y="632"/>
                  </a:lnTo>
                  <a:lnTo>
                    <a:pt x="2264" y="636"/>
                  </a:lnTo>
                  <a:lnTo>
                    <a:pt x="2242" y="640"/>
                  </a:lnTo>
                  <a:lnTo>
                    <a:pt x="2219" y="641"/>
                  </a:lnTo>
                  <a:lnTo>
                    <a:pt x="2194" y="642"/>
                  </a:lnTo>
                  <a:lnTo>
                    <a:pt x="2169" y="644"/>
                  </a:lnTo>
                  <a:lnTo>
                    <a:pt x="2169" y="644"/>
                  </a:lnTo>
                  <a:lnTo>
                    <a:pt x="2169" y="644"/>
                  </a:lnTo>
                  <a:lnTo>
                    <a:pt x="2169" y="644"/>
                  </a:lnTo>
                  <a:lnTo>
                    <a:pt x="2146" y="642"/>
                  </a:lnTo>
                  <a:lnTo>
                    <a:pt x="2123" y="641"/>
                  </a:lnTo>
                  <a:lnTo>
                    <a:pt x="2099" y="638"/>
                  </a:lnTo>
                  <a:lnTo>
                    <a:pt x="2078" y="636"/>
                  </a:lnTo>
                  <a:lnTo>
                    <a:pt x="2056" y="630"/>
                  </a:lnTo>
                  <a:lnTo>
                    <a:pt x="2035" y="625"/>
                  </a:lnTo>
                  <a:lnTo>
                    <a:pt x="2015" y="620"/>
                  </a:lnTo>
                  <a:lnTo>
                    <a:pt x="1995" y="612"/>
                  </a:lnTo>
                  <a:lnTo>
                    <a:pt x="1977" y="604"/>
                  </a:lnTo>
                  <a:lnTo>
                    <a:pt x="1958" y="596"/>
                  </a:lnTo>
                  <a:lnTo>
                    <a:pt x="1941" y="587"/>
                  </a:lnTo>
                  <a:lnTo>
                    <a:pt x="1925" y="576"/>
                  </a:lnTo>
                  <a:lnTo>
                    <a:pt x="1911" y="564"/>
                  </a:lnTo>
                  <a:lnTo>
                    <a:pt x="1898" y="554"/>
                  </a:lnTo>
                  <a:lnTo>
                    <a:pt x="1886" y="541"/>
                  </a:lnTo>
                  <a:lnTo>
                    <a:pt x="1874" y="528"/>
                  </a:lnTo>
                  <a:lnTo>
                    <a:pt x="1874" y="528"/>
                  </a:lnTo>
                  <a:lnTo>
                    <a:pt x="1943" y="524"/>
                  </a:lnTo>
                  <a:lnTo>
                    <a:pt x="2006" y="518"/>
                  </a:lnTo>
                  <a:lnTo>
                    <a:pt x="2064" y="513"/>
                  </a:lnTo>
                  <a:lnTo>
                    <a:pt x="2118" y="506"/>
                  </a:lnTo>
                  <a:lnTo>
                    <a:pt x="2167" y="500"/>
                  </a:lnTo>
                  <a:lnTo>
                    <a:pt x="2210" y="492"/>
                  </a:lnTo>
                  <a:lnTo>
                    <a:pt x="2250" y="483"/>
                  </a:lnTo>
                  <a:lnTo>
                    <a:pt x="2284" y="473"/>
                  </a:lnTo>
                  <a:lnTo>
                    <a:pt x="2313" y="463"/>
                  </a:lnTo>
                  <a:lnTo>
                    <a:pt x="2338" y="452"/>
                  </a:lnTo>
                  <a:lnTo>
                    <a:pt x="2349" y="446"/>
                  </a:lnTo>
                  <a:lnTo>
                    <a:pt x="2358" y="439"/>
                  </a:lnTo>
                  <a:lnTo>
                    <a:pt x="2366" y="434"/>
                  </a:lnTo>
                  <a:lnTo>
                    <a:pt x="2374" y="427"/>
                  </a:lnTo>
                  <a:lnTo>
                    <a:pt x="2379" y="419"/>
                  </a:lnTo>
                  <a:lnTo>
                    <a:pt x="2384" y="413"/>
                  </a:lnTo>
                  <a:lnTo>
                    <a:pt x="2387" y="406"/>
                  </a:lnTo>
                  <a:lnTo>
                    <a:pt x="2389" y="398"/>
                  </a:lnTo>
                  <a:lnTo>
                    <a:pt x="2391" y="390"/>
                  </a:lnTo>
                  <a:lnTo>
                    <a:pt x="2391" y="382"/>
                  </a:lnTo>
                  <a:lnTo>
                    <a:pt x="2389" y="374"/>
                  </a:lnTo>
                  <a:lnTo>
                    <a:pt x="2387" y="365"/>
                  </a:lnTo>
                  <a:lnTo>
                    <a:pt x="2387" y="365"/>
                  </a:lnTo>
                  <a:lnTo>
                    <a:pt x="2380" y="352"/>
                  </a:lnTo>
                  <a:lnTo>
                    <a:pt x="2372" y="339"/>
                  </a:lnTo>
                  <a:lnTo>
                    <a:pt x="2362" y="327"/>
                  </a:lnTo>
                  <a:lnTo>
                    <a:pt x="2350" y="315"/>
                  </a:lnTo>
                  <a:lnTo>
                    <a:pt x="2335" y="304"/>
                  </a:lnTo>
                  <a:lnTo>
                    <a:pt x="2320" y="295"/>
                  </a:lnTo>
                  <a:lnTo>
                    <a:pt x="2301" y="286"/>
                  </a:lnTo>
                  <a:lnTo>
                    <a:pt x="2281" y="278"/>
                  </a:lnTo>
                  <a:lnTo>
                    <a:pt x="2259" y="270"/>
                  </a:lnTo>
                  <a:lnTo>
                    <a:pt x="2235" y="264"/>
                  </a:lnTo>
                  <a:lnTo>
                    <a:pt x="2210" y="258"/>
                  </a:lnTo>
                  <a:lnTo>
                    <a:pt x="2183" y="254"/>
                  </a:lnTo>
                  <a:lnTo>
                    <a:pt x="2154" y="250"/>
                  </a:lnTo>
                  <a:lnTo>
                    <a:pt x="2122" y="248"/>
                  </a:lnTo>
                  <a:lnTo>
                    <a:pt x="2089" y="246"/>
                  </a:lnTo>
                  <a:lnTo>
                    <a:pt x="2055" y="246"/>
                  </a:lnTo>
                  <a:close/>
                  <a:moveTo>
                    <a:pt x="6646" y="256"/>
                  </a:moveTo>
                  <a:lnTo>
                    <a:pt x="6646" y="256"/>
                  </a:lnTo>
                  <a:lnTo>
                    <a:pt x="6646" y="256"/>
                  </a:lnTo>
                  <a:lnTo>
                    <a:pt x="6575" y="256"/>
                  </a:lnTo>
                  <a:lnTo>
                    <a:pt x="6575" y="256"/>
                  </a:lnTo>
                  <a:lnTo>
                    <a:pt x="6542" y="257"/>
                  </a:lnTo>
                  <a:lnTo>
                    <a:pt x="6519" y="258"/>
                  </a:lnTo>
                  <a:lnTo>
                    <a:pt x="6513" y="261"/>
                  </a:lnTo>
                  <a:lnTo>
                    <a:pt x="6509" y="264"/>
                  </a:lnTo>
                  <a:lnTo>
                    <a:pt x="6506" y="266"/>
                  </a:lnTo>
                  <a:lnTo>
                    <a:pt x="6507" y="271"/>
                  </a:lnTo>
                  <a:lnTo>
                    <a:pt x="6507" y="271"/>
                  </a:lnTo>
                  <a:lnTo>
                    <a:pt x="6509" y="274"/>
                  </a:lnTo>
                  <a:lnTo>
                    <a:pt x="6510" y="277"/>
                  </a:lnTo>
                  <a:lnTo>
                    <a:pt x="6517" y="282"/>
                  </a:lnTo>
                  <a:lnTo>
                    <a:pt x="6525" y="286"/>
                  </a:lnTo>
                  <a:lnTo>
                    <a:pt x="6534" y="289"/>
                  </a:lnTo>
                  <a:lnTo>
                    <a:pt x="6555" y="294"/>
                  </a:lnTo>
                  <a:lnTo>
                    <a:pt x="6565" y="298"/>
                  </a:lnTo>
                  <a:lnTo>
                    <a:pt x="6575" y="302"/>
                  </a:lnTo>
                  <a:lnTo>
                    <a:pt x="6575" y="302"/>
                  </a:lnTo>
                  <a:lnTo>
                    <a:pt x="6585" y="308"/>
                  </a:lnTo>
                  <a:lnTo>
                    <a:pt x="6593" y="316"/>
                  </a:lnTo>
                  <a:lnTo>
                    <a:pt x="6598" y="324"/>
                  </a:lnTo>
                  <a:lnTo>
                    <a:pt x="6602" y="334"/>
                  </a:lnTo>
                  <a:lnTo>
                    <a:pt x="6602" y="334"/>
                  </a:lnTo>
                  <a:lnTo>
                    <a:pt x="6606" y="344"/>
                  </a:lnTo>
                  <a:lnTo>
                    <a:pt x="6608" y="356"/>
                  </a:lnTo>
                  <a:lnTo>
                    <a:pt x="6609" y="369"/>
                  </a:lnTo>
                  <a:lnTo>
                    <a:pt x="6610" y="382"/>
                  </a:lnTo>
                  <a:lnTo>
                    <a:pt x="6609" y="398"/>
                  </a:lnTo>
                  <a:lnTo>
                    <a:pt x="6608" y="414"/>
                  </a:lnTo>
                  <a:lnTo>
                    <a:pt x="6605" y="431"/>
                  </a:lnTo>
                  <a:lnTo>
                    <a:pt x="6601" y="448"/>
                  </a:lnTo>
                  <a:lnTo>
                    <a:pt x="6596" y="468"/>
                  </a:lnTo>
                  <a:lnTo>
                    <a:pt x="6589" y="487"/>
                  </a:lnTo>
                  <a:lnTo>
                    <a:pt x="6581" y="506"/>
                  </a:lnTo>
                  <a:lnTo>
                    <a:pt x="6571" y="528"/>
                  </a:lnTo>
                  <a:lnTo>
                    <a:pt x="6560" y="549"/>
                  </a:lnTo>
                  <a:lnTo>
                    <a:pt x="6547" y="571"/>
                  </a:lnTo>
                  <a:lnTo>
                    <a:pt x="6533" y="592"/>
                  </a:lnTo>
                  <a:lnTo>
                    <a:pt x="6517" y="615"/>
                  </a:lnTo>
                  <a:lnTo>
                    <a:pt x="6517" y="615"/>
                  </a:lnTo>
                  <a:lnTo>
                    <a:pt x="6481" y="590"/>
                  </a:lnTo>
                  <a:lnTo>
                    <a:pt x="6448" y="564"/>
                  </a:lnTo>
                  <a:lnTo>
                    <a:pt x="6417" y="541"/>
                  </a:lnTo>
                  <a:lnTo>
                    <a:pt x="6389" y="517"/>
                  </a:lnTo>
                  <a:lnTo>
                    <a:pt x="6362" y="495"/>
                  </a:lnTo>
                  <a:lnTo>
                    <a:pt x="6339" y="473"/>
                  </a:lnTo>
                  <a:lnTo>
                    <a:pt x="6316" y="452"/>
                  </a:lnTo>
                  <a:lnTo>
                    <a:pt x="6298" y="434"/>
                  </a:lnTo>
                  <a:lnTo>
                    <a:pt x="6265" y="398"/>
                  </a:lnTo>
                  <a:lnTo>
                    <a:pt x="6241" y="368"/>
                  </a:lnTo>
                  <a:lnTo>
                    <a:pt x="6225" y="344"/>
                  </a:lnTo>
                  <a:lnTo>
                    <a:pt x="6220" y="335"/>
                  </a:lnTo>
                  <a:lnTo>
                    <a:pt x="6217" y="327"/>
                  </a:lnTo>
                  <a:lnTo>
                    <a:pt x="6217" y="327"/>
                  </a:lnTo>
                  <a:lnTo>
                    <a:pt x="6215" y="319"/>
                  </a:lnTo>
                  <a:lnTo>
                    <a:pt x="6215" y="314"/>
                  </a:lnTo>
                  <a:lnTo>
                    <a:pt x="6215" y="308"/>
                  </a:lnTo>
                  <a:lnTo>
                    <a:pt x="6217" y="304"/>
                  </a:lnTo>
                  <a:lnTo>
                    <a:pt x="6221" y="301"/>
                  </a:lnTo>
                  <a:lnTo>
                    <a:pt x="6227" y="298"/>
                  </a:lnTo>
                  <a:lnTo>
                    <a:pt x="6243" y="291"/>
                  </a:lnTo>
                  <a:lnTo>
                    <a:pt x="6243" y="291"/>
                  </a:lnTo>
                  <a:lnTo>
                    <a:pt x="6253" y="289"/>
                  </a:lnTo>
                  <a:lnTo>
                    <a:pt x="6261" y="285"/>
                  </a:lnTo>
                  <a:lnTo>
                    <a:pt x="6264" y="282"/>
                  </a:lnTo>
                  <a:lnTo>
                    <a:pt x="6265" y="279"/>
                  </a:lnTo>
                  <a:lnTo>
                    <a:pt x="6265" y="275"/>
                  </a:lnTo>
                  <a:lnTo>
                    <a:pt x="6264" y="271"/>
                  </a:lnTo>
                  <a:lnTo>
                    <a:pt x="6264" y="271"/>
                  </a:lnTo>
                  <a:lnTo>
                    <a:pt x="6261" y="268"/>
                  </a:lnTo>
                  <a:lnTo>
                    <a:pt x="6257" y="264"/>
                  </a:lnTo>
                  <a:lnTo>
                    <a:pt x="6250" y="261"/>
                  </a:lnTo>
                  <a:lnTo>
                    <a:pt x="6243" y="260"/>
                  </a:lnTo>
                  <a:lnTo>
                    <a:pt x="6221" y="257"/>
                  </a:lnTo>
                  <a:lnTo>
                    <a:pt x="6192" y="257"/>
                  </a:lnTo>
                  <a:lnTo>
                    <a:pt x="6192" y="257"/>
                  </a:lnTo>
                  <a:lnTo>
                    <a:pt x="6192" y="257"/>
                  </a:lnTo>
                  <a:lnTo>
                    <a:pt x="6074" y="257"/>
                  </a:lnTo>
                  <a:lnTo>
                    <a:pt x="6074" y="257"/>
                  </a:lnTo>
                  <a:lnTo>
                    <a:pt x="6045" y="257"/>
                  </a:lnTo>
                  <a:lnTo>
                    <a:pt x="6025" y="260"/>
                  </a:lnTo>
                  <a:lnTo>
                    <a:pt x="6020" y="261"/>
                  </a:lnTo>
                  <a:lnTo>
                    <a:pt x="6016" y="264"/>
                  </a:lnTo>
                  <a:lnTo>
                    <a:pt x="6013" y="268"/>
                  </a:lnTo>
                  <a:lnTo>
                    <a:pt x="6014" y="271"/>
                  </a:lnTo>
                  <a:lnTo>
                    <a:pt x="6014" y="271"/>
                  </a:lnTo>
                  <a:lnTo>
                    <a:pt x="6017" y="277"/>
                  </a:lnTo>
                  <a:lnTo>
                    <a:pt x="6022" y="281"/>
                  </a:lnTo>
                  <a:lnTo>
                    <a:pt x="6029" y="285"/>
                  </a:lnTo>
                  <a:lnTo>
                    <a:pt x="6037" y="289"/>
                  </a:lnTo>
                  <a:lnTo>
                    <a:pt x="6055" y="294"/>
                  </a:lnTo>
                  <a:lnTo>
                    <a:pt x="6075" y="302"/>
                  </a:lnTo>
                  <a:lnTo>
                    <a:pt x="6075" y="302"/>
                  </a:lnTo>
                  <a:lnTo>
                    <a:pt x="6086" y="308"/>
                  </a:lnTo>
                  <a:lnTo>
                    <a:pt x="6094" y="315"/>
                  </a:lnTo>
                  <a:lnTo>
                    <a:pt x="6099" y="323"/>
                  </a:lnTo>
                  <a:lnTo>
                    <a:pt x="6103" y="332"/>
                  </a:lnTo>
                  <a:lnTo>
                    <a:pt x="6103" y="332"/>
                  </a:lnTo>
                  <a:lnTo>
                    <a:pt x="6107" y="344"/>
                  </a:lnTo>
                  <a:lnTo>
                    <a:pt x="6109" y="357"/>
                  </a:lnTo>
                  <a:lnTo>
                    <a:pt x="6111" y="372"/>
                  </a:lnTo>
                  <a:lnTo>
                    <a:pt x="6111" y="386"/>
                  </a:lnTo>
                  <a:lnTo>
                    <a:pt x="6111" y="403"/>
                  </a:lnTo>
                  <a:lnTo>
                    <a:pt x="6108" y="419"/>
                  </a:lnTo>
                  <a:lnTo>
                    <a:pt x="6105" y="438"/>
                  </a:lnTo>
                  <a:lnTo>
                    <a:pt x="6100" y="456"/>
                  </a:lnTo>
                  <a:lnTo>
                    <a:pt x="6095" y="475"/>
                  </a:lnTo>
                  <a:lnTo>
                    <a:pt x="6087" y="495"/>
                  </a:lnTo>
                  <a:lnTo>
                    <a:pt x="6079" y="514"/>
                  </a:lnTo>
                  <a:lnTo>
                    <a:pt x="6069" y="534"/>
                  </a:lnTo>
                  <a:lnTo>
                    <a:pt x="6055" y="554"/>
                  </a:lnTo>
                  <a:lnTo>
                    <a:pt x="6042" y="575"/>
                  </a:lnTo>
                  <a:lnTo>
                    <a:pt x="6026" y="596"/>
                  </a:lnTo>
                  <a:lnTo>
                    <a:pt x="6009" y="617"/>
                  </a:lnTo>
                  <a:lnTo>
                    <a:pt x="6009" y="617"/>
                  </a:lnTo>
                  <a:lnTo>
                    <a:pt x="5976" y="594"/>
                  </a:lnTo>
                  <a:lnTo>
                    <a:pt x="5946" y="568"/>
                  </a:lnTo>
                  <a:lnTo>
                    <a:pt x="5917" y="546"/>
                  </a:lnTo>
                  <a:lnTo>
                    <a:pt x="5891" y="522"/>
                  </a:lnTo>
                  <a:lnTo>
                    <a:pt x="5866" y="500"/>
                  </a:lnTo>
                  <a:lnTo>
                    <a:pt x="5843" y="479"/>
                  </a:lnTo>
                  <a:lnTo>
                    <a:pt x="5823" y="459"/>
                  </a:lnTo>
                  <a:lnTo>
                    <a:pt x="5805" y="439"/>
                  </a:lnTo>
                  <a:lnTo>
                    <a:pt x="5773" y="403"/>
                  </a:lnTo>
                  <a:lnTo>
                    <a:pt x="5750" y="372"/>
                  </a:lnTo>
                  <a:lnTo>
                    <a:pt x="5734" y="345"/>
                  </a:lnTo>
                  <a:lnTo>
                    <a:pt x="5727" y="335"/>
                  </a:lnTo>
                  <a:lnTo>
                    <a:pt x="5723" y="326"/>
                  </a:lnTo>
                  <a:lnTo>
                    <a:pt x="5723" y="326"/>
                  </a:lnTo>
                  <a:lnTo>
                    <a:pt x="5722" y="320"/>
                  </a:lnTo>
                  <a:lnTo>
                    <a:pt x="5722" y="315"/>
                  </a:lnTo>
                  <a:lnTo>
                    <a:pt x="5723" y="311"/>
                  </a:lnTo>
                  <a:lnTo>
                    <a:pt x="5726" y="308"/>
                  </a:lnTo>
                  <a:lnTo>
                    <a:pt x="5728" y="304"/>
                  </a:lnTo>
                  <a:lnTo>
                    <a:pt x="5734" y="302"/>
                  </a:lnTo>
                  <a:lnTo>
                    <a:pt x="5746" y="295"/>
                  </a:lnTo>
                  <a:lnTo>
                    <a:pt x="5746" y="295"/>
                  </a:lnTo>
                  <a:lnTo>
                    <a:pt x="5760" y="290"/>
                  </a:lnTo>
                  <a:lnTo>
                    <a:pt x="5771" y="286"/>
                  </a:lnTo>
                  <a:lnTo>
                    <a:pt x="5775" y="283"/>
                  </a:lnTo>
                  <a:lnTo>
                    <a:pt x="5779" y="281"/>
                  </a:lnTo>
                  <a:lnTo>
                    <a:pt x="5779" y="277"/>
                  </a:lnTo>
                  <a:lnTo>
                    <a:pt x="5779" y="273"/>
                  </a:lnTo>
                  <a:lnTo>
                    <a:pt x="5779" y="273"/>
                  </a:lnTo>
                  <a:lnTo>
                    <a:pt x="5776" y="268"/>
                  </a:lnTo>
                  <a:lnTo>
                    <a:pt x="5772" y="265"/>
                  </a:lnTo>
                  <a:lnTo>
                    <a:pt x="5767" y="262"/>
                  </a:lnTo>
                  <a:lnTo>
                    <a:pt x="5760" y="260"/>
                  </a:lnTo>
                  <a:lnTo>
                    <a:pt x="5742" y="257"/>
                  </a:lnTo>
                  <a:lnTo>
                    <a:pt x="5715" y="257"/>
                  </a:lnTo>
                  <a:lnTo>
                    <a:pt x="5715" y="257"/>
                  </a:lnTo>
                  <a:lnTo>
                    <a:pt x="5714" y="257"/>
                  </a:lnTo>
                  <a:lnTo>
                    <a:pt x="5586" y="257"/>
                  </a:lnTo>
                  <a:lnTo>
                    <a:pt x="5586" y="257"/>
                  </a:lnTo>
                  <a:lnTo>
                    <a:pt x="5554" y="257"/>
                  </a:lnTo>
                  <a:lnTo>
                    <a:pt x="5532" y="258"/>
                  </a:lnTo>
                  <a:lnTo>
                    <a:pt x="5525" y="261"/>
                  </a:lnTo>
                  <a:lnTo>
                    <a:pt x="5520" y="262"/>
                  </a:lnTo>
                  <a:lnTo>
                    <a:pt x="5519" y="266"/>
                  </a:lnTo>
                  <a:lnTo>
                    <a:pt x="5519" y="270"/>
                  </a:lnTo>
                  <a:lnTo>
                    <a:pt x="5519" y="270"/>
                  </a:lnTo>
                  <a:lnTo>
                    <a:pt x="5523" y="277"/>
                  </a:lnTo>
                  <a:lnTo>
                    <a:pt x="5529" y="283"/>
                  </a:lnTo>
                  <a:lnTo>
                    <a:pt x="5537" y="287"/>
                  </a:lnTo>
                  <a:lnTo>
                    <a:pt x="5547" y="293"/>
                  </a:lnTo>
                  <a:lnTo>
                    <a:pt x="5566" y="302"/>
                  </a:lnTo>
                  <a:lnTo>
                    <a:pt x="5576" y="306"/>
                  </a:lnTo>
                  <a:lnTo>
                    <a:pt x="5583" y="311"/>
                  </a:lnTo>
                  <a:lnTo>
                    <a:pt x="5583" y="311"/>
                  </a:lnTo>
                  <a:lnTo>
                    <a:pt x="5587" y="315"/>
                  </a:lnTo>
                  <a:lnTo>
                    <a:pt x="5593" y="322"/>
                  </a:lnTo>
                  <a:lnTo>
                    <a:pt x="5605" y="341"/>
                  </a:lnTo>
                  <a:lnTo>
                    <a:pt x="5624" y="370"/>
                  </a:lnTo>
                  <a:lnTo>
                    <a:pt x="5653" y="409"/>
                  </a:lnTo>
                  <a:lnTo>
                    <a:pt x="5653" y="409"/>
                  </a:lnTo>
                  <a:lnTo>
                    <a:pt x="5684" y="447"/>
                  </a:lnTo>
                  <a:lnTo>
                    <a:pt x="5717" y="484"/>
                  </a:lnTo>
                  <a:lnTo>
                    <a:pt x="5751" y="518"/>
                  </a:lnTo>
                  <a:lnTo>
                    <a:pt x="5786" y="553"/>
                  </a:lnTo>
                  <a:lnTo>
                    <a:pt x="5822" y="583"/>
                  </a:lnTo>
                  <a:lnTo>
                    <a:pt x="5856" y="613"/>
                  </a:lnTo>
                  <a:lnTo>
                    <a:pt x="5892" y="640"/>
                  </a:lnTo>
                  <a:lnTo>
                    <a:pt x="5926" y="665"/>
                  </a:lnTo>
                  <a:lnTo>
                    <a:pt x="5926" y="665"/>
                  </a:lnTo>
                  <a:lnTo>
                    <a:pt x="5950" y="681"/>
                  </a:lnTo>
                  <a:lnTo>
                    <a:pt x="5960" y="686"/>
                  </a:lnTo>
                  <a:lnTo>
                    <a:pt x="5971" y="691"/>
                  </a:lnTo>
                  <a:lnTo>
                    <a:pt x="5982" y="695"/>
                  </a:lnTo>
                  <a:lnTo>
                    <a:pt x="5992" y="698"/>
                  </a:lnTo>
                  <a:lnTo>
                    <a:pt x="6004" y="699"/>
                  </a:lnTo>
                  <a:lnTo>
                    <a:pt x="6014" y="700"/>
                  </a:lnTo>
                  <a:lnTo>
                    <a:pt x="6014" y="700"/>
                  </a:lnTo>
                  <a:lnTo>
                    <a:pt x="6016" y="700"/>
                  </a:lnTo>
                  <a:lnTo>
                    <a:pt x="6016" y="700"/>
                  </a:lnTo>
                  <a:lnTo>
                    <a:pt x="6026" y="699"/>
                  </a:lnTo>
                  <a:lnTo>
                    <a:pt x="6037" y="696"/>
                  </a:lnTo>
                  <a:lnTo>
                    <a:pt x="6047" y="691"/>
                  </a:lnTo>
                  <a:lnTo>
                    <a:pt x="6059" y="685"/>
                  </a:lnTo>
                  <a:lnTo>
                    <a:pt x="6070" y="677"/>
                  </a:lnTo>
                  <a:lnTo>
                    <a:pt x="6080" y="666"/>
                  </a:lnTo>
                  <a:lnTo>
                    <a:pt x="6092" y="654"/>
                  </a:lnTo>
                  <a:lnTo>
                    <a:pt x="6103" y="640"/>
                  </a:lnTo>
                  <a:lnTo>
                    <a:pt x="6113" y="624"/>
                  </a:lnTo>
                  <a:lnTo>
                    <a:pt x="6125" y="605"/>
                  </a:lnTo>
                  <a:lnTo>
                    <a:pt x="6136" y="586"/>
                  </a:lnTo>
                  <a:lnTo>
                    <a:pt x="6148" y="563"/>
                  </a:lnTo>
                  <a:lnTo>
                    <a:pt x="6170" y="514"/>
                  </a:lnTo>
                  <a:lnTo>
                    <a:pt x="6192" y="458"/>
                  </a:lnTo>
                  <a:lnTo>
                    <a:pt x="6192" y="458"/>
                  </a:lnTo>
                  <a:lnTo>
                    <a:pt x="6250" y="514"/>
                  </a:lnTo>
                  <a:lnTo>
                    <a:pt x="6304" y="563"/>
                  </a:lnTo>
                  <a:lnTo>
                    <a:pt x="6355" y="605"/>
                  </a:lnTo>
                  <a:lnTo>
                    <a:pt x="6399" y="640"/>
                  </a:lnTo>
                  <a:lnTo>
                    <a:pt x="6419" y="653"/>
                  </a:lnTo>
                  <a:lnTo>
                    <a:pt x="6439" y="666"/>
                  </a:lnTo>
                  <a:lnTo>
                    <a:pt x="6457" y="677"/>
                  </a:lnTo>
                  <a:lnTo>
                    <a:pt x="6475" y="685"/>
                  </a:lnTo>
                  <a:lnTo>
                    <a:pt x="6490" y="691"/>
                  </a:lnTo>
                  <a:lnTo>
                    <a:pt x="6504" y="696"/>
                  </a:lnTo>
                  <a:lnTo>
                    <a:pt x="6517" y="699"/>
                  </a:lnTo>
                  <a:lnTo>
                    <a:pt x="6529" y="700"/>
                  </a:lnTo>
                  <a:lnTo>
                    <a:pt x="6529" y="700"/>
                  </a:lnTo>
                  <a:lnTo>
                    <a:pt x="6529" y="700"/>
                  </a:lnTo>
                  <a:lnTo>
                    <a:pt x="6529" y="700"/>
                  </a:lnTo>
                  <a:lnTo>
                    <a:pt x="6536" y="699"/>
                  </a:lnTo>
                  <a:lnTo>
                    <a:pt x="6544" y="696"/>
                  </a:lnTo>
                  <a:lnTo>
                    <a:pt x="6554" y="693"/>
                  </a:lnTo>
                  <a:lnTo>
                    <a:pt x="6563" y="687"/>
                  </a:lnTo>
                  <a:lnTo>
                    <a:pt x="6572" y="681"/>
                  </a:lnTo>
                  <a:lnTo>
                    <a:pt x="6583" y="673"/>
                  </a:lnTo>
                  <a:lnTo>
                    <a:pt x="6592" y="663"/>
                  </a:lnTo>
                  <a:lnTo>
                    <a:pt x="6602" y="653"/>
                  </a:lnTo>
                  <a:lnTo>
                    <a:pt x="6612" y="640"/>
                  </a:lnTo>
                  <a:lnTo>
                    <a:pt x="6622" y="627"/>
                  </a:lnTo>
                  <a:lnTo>
                    <a:pt x="6631" y="611"/>
                  </a:lnTo>
                  <a:lnTo>
                    <a:pt x="6641" y="595"/>
                  </a:lnTo>
                  <a:lnTo>
                    <a:pt x="6650" y="576"/>
                  </a:lnTo>
                  <a:lnTo>
                    <a:pt x="6659" y="558"/>
                  </a:lnTo>
                  <a:lnTo>
                    <a:pt x="6667" y="537"/>
                  </a:lnTo>
                  <a:lnTo>
                    <a:pt x="6675" y="516"/>
                  </a:lnTo>
                  <a:lnTo>
                    <a:pt x="6675" y="516"/>
                  </a:lnTo>
                  <a:lnTo>
                    <a:pt x="6681" y="496"/>
                  </a:lnTo>
                  <a:lnTo>
                    <a:pt x="6685" y="477"/>
                  </a:lnTo>
                  <a:lnTo>
                    <a:pt x="6693" y="443"/>
                  </a:lnTo>
                  <a:lnTo>
                    <a:pt x="6697" y="411"/>
                  </a:lnTo>
                  <a:lnTo>
                    <a:pt x="6700" y="384"/>
                  </a:lnTo>
                  <a:lnTo>
                    <a:pt x="6700" y="359"/>
                  </a:lnTo>
                  <a:lnTo>
                    <a:pt x="6700" y="339"/>
                  </a:lnTo>
                  <a:lnTo>
                    <a:pt x="6701" y="322"/>
                  </a:lnTo>
                  <a:lnTo>
                    <a:pt x="6701" y="310"/>
                  </a:lnTo>
                  <a:lnTo>
                    <a:pt x="6701" y="310"/>
                  </a:lnTo>
                  <a:lnTo>
                    <a:pt x="6704" y="304"/>
                  </a:lnTo>
                  <a:lnTo>
                    <a:pt x="6707" y="301"/>
                  </a:lnTo>
                  <a:lnTo>
                    <a:pt x="6714" y="293"/>
                  </a:lnTo>
                  <a:lnTo>
                    <a:pt x="6718" y="287"/>
                  </a:lnTo>
                  <a:lnTo>
                    <a:pt x="6721" y="283"/>
                  </a:lnTo>
                  <a:lnTo>
                    <a:pt x="6722" y="279"/>
                  </a:lnTo>
                  <a:lnTo>
                    <a:pt x="6722" y="274"/>
                  </a:lnTo>
                  <a:lnTo>
                    <a:pt x="6722" y="274"/>
                  </a:lnTo>
                  <a:lnTo>
                    <a:pt x="6718" y="269"/>
                  </a:lnTo>
                  <a:lnTo>
                    <a:pt x="6714" y="265"/>
                  </a:lnTo>
                  <a:lnTo>
                    <a:pt x="6708" y="261"/>
                  </a:lnTo>
                  <a:lnTo>
                    <a:pt x="6700" y="260"/>
                  </a:lnTo>
                  <a:lnTo>
                    <a:pt x="6691" y="257"/>
                  </a:lnTo>
                  <a:lnTo>
                    <a:pt x="6678" y="257"/>
                  </a:lnTo>
                  <a:lnTo>
                    <a:pt x="6646" y="256"/>
                  </a:lnTo>
                  <a:close/>
                  <a:moveTo>
                    <a:pt x="6961" y="599"/>
                  </a:moveTo>
                  <a:lnTo>
                    <a:pt x="6961" y="599"/>
                  </a:lnTo>
                  <a:lnTo>
                    <a:pt x="6961" y="599"/>
                  </a:lnTo>
                  <a:lnTo>
                    <a:pt x="6961" y="599"/>
                  </a:lnTo>
                  <a:lnTo>
                    <a:pt x="6942" y="600"/>
                  </a:lnTo>
                  <a:lnTo>
                    <a:pt x="6925" y="603"/>
                  </a:lnTo>
                  <a:lnTo>
                    <a:pt x="6912" y="608"/>
                  </a:lnTo>
                  <a:lnTo>
                    <a:pt x="6900" y="615"/>
                  </a:lnTo>
                  <a:lnTo>
                    <a:pt x="6891" y="621"/>
                  </a:lnTo>
                  <a:lnTo>
                    <a:pt x="6888" y="625"/>
                  </a:lnTo>
                  <a:lnTo>
                    <a:pt x="6886" y="630"/>
                  </a:lnTo>
                  <a:lnTo>
                    <a:pt x="6884" y="634"/>
                  </a:lnTo>
                  <a:lnTo>
                    <a:pt x="6884" y="640"/>
                  </a:lnTo>
                  <a:lnTo>
                    <a:pt x="6884" y="645"/>
                  </a:lnTo>
                  <a:lnTo>
                    <a:pt x="6886" y="650"/>
                  </a:lnTo>
                  <a:lnTo>
                    <a:pt x="6886" y="650"/>
                  </a:lnTo>
                  <a:lnTo>
                    <a:pt x="6888" y="654"/>
                  </a:lnTo>
                  <a:lnTo>
                    <a:pt x="6891" y="660"/>
                  </a:lnTo>
                  <a:lnTo>
                    <a:pt x="6900" y="669"/>
                  </a:lnTo>
                  <a:lnTo>
                    <a:pt x="6912" y="678"/>
                  </a:lnTo>
                  <a:lnTo>
                    <a:pt x="6925" y="686"/>
                  </a:lnTo>
                  <a:lnTo>
                    <a:pt x="6941" y="691"/>
                  </a:lnTo>
                  <a:lnTo>
                    <a:pt x="6958" y="696"/>
                  </a:lnTo>
                  <a:lnTo>
                    <a:pt x="6977" y="699"/>
                  </a:lnTo>
                  <a:lnTo>
                    <a:pt x="6997" y="700"/>
                  </a:lnTo>
                  <a:lnTo>
                    <a:pt x="6997" y="700"/>
                  </a:lnTo>
                  <a:lnTo>
                    <a:pt x="6997" y="700"/>
                  </a:lnTo>
                  <a:lnTo>
                    <a:pt x="6997" y="700"/>
                  </a:lnTo>
                  <a:lnTo>
                    <a:pt x="7015" y="699"/>
                  </a:lnTo>
                  <a:lnTo>
                    <a:pt x="7031" y="696"/>
                  </a:lnTo>
                  <a:lnTo>
                    <a:pt x="7045" y="691"/>
                  </a:lnTo>
                  <a:lnTo>
                    <a:pt x="7057" y="685"/>
                  </a:lnTo>
                  <a:lnTo>
                    <a:pt x="7065" y="678"/>
                  </a:lnTo>
                  <a:lnTo>
                    <a:pt x="7069" y="674"/>
                  </a:lnTo>
                  <a:lnTo>
                    <a:pt x="7070" y="669"/>
                  </a:lnTo>
                  <a:lnTo>
                    <a:pt x="7072" y="665"/>
                  </a:lnTo>
                  <a:lnTo>
                    <a:pt x="7073" y="660"/>
                  </a:lnTo>
                  <a:lnTo>
                    <a:pt x="7072" y="654"/>
                  </a:lnTo>
                  <a:lnTo>
                    <a:pt x="7070" y="650"/>
                  </a:lnTo>
                  <a:lnTo>
                    <a:pt x="7070" y="650"/>
                  </a:lnTo>
                  <a:lnTo>
                    <a:pt x="7069" y="645"/>
                  </a:lnTo>
                  <a:lnTo>
                    <a:pt x="7065" y="640"/>
                  </a:lnTo>
                  <a:lnTo>
                    <a:pt x="7057" y="630"/>
                  </a:lnTo>
                  <a:lnTo>
                    <a:pt x="7045" y="621"/>
                  </a:lnTo>
                  <a:lnTo>
                    <a:pt x="7031" y="615"/>
                  </a:lnTo>
                  <a:lnTo>
                    <a:pt x="7015" y="608"/>
                  </a:lnTo>
                  <a:lnTo>
                    <a:pt x="6998" y="603"/>
                  </a:lnTo>
                  <a:lnTo>
                    <a:pt x="6979" y="600"/>
                  </a:lnTo>
                  <a:lnTo>
                    <a:pt x="6961" y="599"/>
                  </a:lnTo>
                  <a:close/>
                  <a:moveTo>
                    <a:pt x="5233" y="652"/>
                  </a:moveTo>
                  <a:lnTo>
                    <a:pt x="5233" y="652"/>
                  </a:lnTo>
                  <a:lnTo>
                    <a:pt x="5202" y="650"/>
                  </a:lnTo>
                  <a:lnTo>
                    <a:pt x="5173" y="649"/>
                  </a:lnTo>
                  <a:lnTo>
                    <a:pt x="5146" y="645"/>
                  </a:lnTo>
                  <a:lnTo>
                    <a:pt x="5118" y="638"/>
                  </a:lnTo>
                  <a:lnTo>
                    <a:pt x="5090" y="632"/>
                  </a:lnTo>
                  <a:lnTo>
                    <a:pt x="5065" y="624"/>
                  </a:lnTo>
                  <a:lnTo>
                    <a:pt x="5042" y="615"/>
                  </a:lnTo>
                  <a:lnTo>
                    <a:pt x="5018" y="603"/>
                  </a:lnTo>
                  <a:lnTo>
                    <a:pt x="4997" y="591"/>
                  </a:lnTo>
                  <a:lnTo>
                    <a:pt x="4977" y="578"/>
                  </a:lnTo>
                  <a:lnTo>
                    <a:pt x="4959" y="562"/>
                  </a:lnTo>
                  <a:lnTo>
                    <a:pt x="4941" y="546"/>
                  </a:lnTo>
                  <a:lnTo>
                    <a:pt x="4927" y="530"/>
                  </a:lnTo>
                  <a:lnTo>
                    <a:pt x="4914" y="512"/>
                  </a:lnTo>
                  <a:lnTo>
                    <a:pt x="4903" y="492"/>
                  </a:lnTo>
                  <a:lnTo>
                    <a:pt x="4895" y="472"/>
                  </a:lnTo>
                  <a:lnTo>
                    <a:pt x="4895" y="472"/>
                  </a:lnTo>
                  <a:lnTo>
                    <a:pt x="4889" y="452"/>
                  </a:lnTo>
                  <a:lnTo>
                    <a:pt x="4886" y="434"/>
                  </a:lnTo>
                  <a:lnTo>
                    <a:pt x="4886" y="415"/>
                  </a:lnTo>
                  <a:lnTo>
                    <a:pt x="4889" y="398"/>
                  </a:lnTo>
                  <a:lnTo>
                    <a:pt x="4894" y="382"/>
                  </a:lnTo>
                  <a:lnTo>
                    <a:pt x="4902" y="368"/>
                  </a:lnTo>
                  <a:lnTo>
                    <a:pt x="4912" y="355"/>
                  </a:lnTo>
                  <a:lnTo>
                    <a:pt x="4924" y="341"/>
                  </a:lnTo>
                  <a:lnTo>
                    <a:pt x="4940" y="331"/>
                  </a:lnTo>
                  <a:lnTo>
                    <a:pt x="4957" y="320"/>
                  </a:lnTo>
                  <a:lnTo>
                    <a:pt x="4977" y="312"/>
                  </a:lnTo>
                  <a:lnTo>
                    <a:pt x="4998" y="306"/>
                  </a:lnTo>
                  <a:lnTo>
                    <a:pt x="5022" y="301"/>
                  </a:lnTo>
                  <a:lnTo>
                    <a:pt x="5048" y="295"/>
                  </a:lnTo>
                  <a:lnTo>
                    <a:pt x="5075" y="294"/>
                  </a:lnTo>
                  <a:lnTo>
                    <a:pt x="5105" y="293"/>
                  </a:lnTo>
                  <a:lnTo>
                    <a:pt x="5105" y="293"/>
                  </a:lnTo>
                  <a:lnTo>
                    <a:pt x="5105" y="293"/>
                  </a:lnTo>
                  <a:lnTo>
                    <a:pt x="5105" y="293"/>
                  </a:lnTo>
                  <a:lnTo>
                    <a:pt x="5135" y="294"/>
                  </a:lnTo>
                  <a:lnTo>
                    <a:pt x="5164" y="295"/>
                  </a:lnTo>
                  <a:lnTo>
                    <a:pt x="5192" y="299"/>
                  </a:lnTo>
                  <a:lnTo>
                    <a:pt x="5220" y="306"/>
                  </a:lnTo>
                  <a:lnTo>
                    <a:pt x="5246" y="312"/>
                  </a:lnTo>
                  <a:lnTo>
                    <a:pt x="5271" y="320"/>
                  </a:lnTo>
                  <a:lnTo>
                    <a:pt x="5296" y="330"/>
                  </a:lnTo>
                  <a:lnTo>
                    <a:pt x="5318" y="341"/>
                  </a:lnTo>
                  <a:lnTo>
                    <a:pt x="5340" y="353"/>
                  </a:lnTo>
                  <a:lnTo>
                    <a:pt x="5359" y="367"/>
                  </a:lnTo>
                  <a:lnTo>
                    <a:pt x="5378" y="382"/>
                  </a:lnTo>
                  <a:lnTo>
                    <a:pt x="5395" y="398"/>
                  </a:lnTo>
                  <a:lnTo>
                    <a:pt x="5409" y="414"/>
                  </a:lnTo>
                  <a:lnTo>
                    <a:pt x="5421" y="433"/>
                  </a:lnTo>
                  <a:lnTo>
                    <a:pt x="5432" y="452"/>
                  </a:lnTo>
                  <a:lnTo>
                    <a:pt x="5441" y="472"/>
                  </a:lnTo>
                  <a:lnTo>
                    <a:pt x="5441" y="472"/>
                  </a:lnTo>
                  <a:lnTo>
                    <a:pt x="5446" y="492"/>
                  </a:lnTo>
                  <a:lnTo>
                    <a:pt x="5450" y="512"/>
                  </a:lnTo>
                  <a:lnTo>
                    <a:pt x="5450" y="529"/>
                  </a:lnTo>
                  <a:lnTo>
                    <a:pt x="5448" y="546"/>
                  </a:lnTo>
                  <a:lnTo>
                    <a:pt x="5442" y="562"/>
                  </a:lnTo>
                  <a:lnTo>
                    <a:pt x="5434" y="576"/>
                  </a:lnTo>
                  <a:lnTo>
                    <a:pt x="5424" y="591"/>
                  </a:lnTo>
                  <a:lnTo>
                    <a:pt x="5412" y="603"/>
                  </a:lnTo>
                  <a:lnTo>
                    <a:pt x="5396" y="613"/>
                  </a:lnTo>
                  <a:lnTo>
                    <a:pt x="5379" y="624"/>
                  </a:lnTo>
                  <a:lnTo>
                    <a:pt x="5361" y="632"/>
                  </a:lnTo>
                  <a:lnTo>
                    <a:pt x="5338" y="638"/>
                  </a:lnTo>
                  <a:lnTo>
                    <a:pt x="5315" y="645"/>
                  </a:lnTo>
                  <a:lnTo>
                    <a:pt x="5289" y="649"/>
                  </a:lnTo>
                  <a:lnTo>
                    <a:pt x="5262" y="650"/>
                  </a:lnTo>
                  <a:lnTo>
                    <a:pt x="5233" y="652"/>
                  </a:lnTo>
                  <a:lnTo>
                    <a:pt x="5233" y="652"/>
                  </a:lnTo>
                  <a:lnTo>
                    <a:pt x="5233" y="652"/>
                  </a:lnTo>
                  <a:close/>
                  <a:moveTo>
                    <a:pt x="1846" y="481"/>
                  </a:moveTo>
                  <a:lnTo>
                    <a:pt x="1844" y="473"/>
                  </a:lnTo>
                  <a:lnTo>
                    <a:pt x="1844" y="473"/>
                  </a:lnTo>
                  <a:lnTo>
                    <a:pt x="1837" y="454"/>
                  </a:lnTo>
                  <a:lnTo>
                    <a:pt x="1835" y="434"/>
                  </a:lnTo>
                  <a:lnTo>
                    <a:pt x="1835" y="415"/>
                  </a:lnTo>
                  <a:lnTo>
                    <a:pt x="1837" y="397"/>
                  </a:lnTo>
                  <a:lnTo>
                    <a:pt x="1842" y="381"/>
                  </a:lnTo>
                  <a:lnTo>
                    <a:pt x="1850" y="365"/>
                  </a:lnTo>
                  <a:lnTo>
                    <a:pt x="1861" y="352"/>
                  </a:lnTo>
                  <a:lnTo>
                    <a:pt x="1874" y="339"/>
                  </a:lnTo>
                  <a:lnTo>
                    <a:pt x="1890" y="327"/>
                  </a:lnTo>
                  <a:lnTo>
                    <a:pt x="1907" y="318"/>
                  </a:lnTo>
                  <a:lnTo>
                    <a:pt x="1927" y="308"/>
                  </a:lnTo>
                  <a:lnTo>
                    <a:pt x="1949" y="301"/>
                  </a:lnTo>
                  <a:lnTo>
                    <a:pt x="1973" y="295"/>
                  </a:lnTo>
                  <a:lnTo>
                    <a:pt x="1999" y="291"/>
                  </a:lnTo>
                  <a:lnTo>
                    <a:pt x="2027" y="289"/>
                  </a:lnTo>
                  <a:lnTo>
                    <a:pt x="2056" y="287"/>
                  </a:lnTo>
                  <a:lnTo>
                    <a:pt x="2056" y="287"/>
                  </a:lnTo>
                  <a:lnTo>
                    <a:pt x="2056" y="287"/>
                  </a:lnTo>
                  <a:lnTo>
                    <a:pt x="2056" y="287"/>
                  </a:lnTo>
                  <a:lnTo>
                    <a:pt x="2093" y="289"/>
                  </a:lnTo>
                  <a:lnTo>
                    <a:pt x="2126" y="293"/>
                  </a:lnTo>
                  <a:lnTo>
                    <a:pt x="2156" y="299"/>
                  </a:lnTo>
                  <a:lnTo>
                    <a:pt x="2169" y="303"/>
                  </a:lnTo>
                  <a:lnTo>
                    <a:pt x="2181" y="307"/>
                  </a:lnTo>
                  <a:lnTo>
                    <a:pt x="2193" y="312"/>
                  </a:lnTo>
                  <a:lnTo>
                    <a:pt x="2204" y="318"/>
                  </a:lnTo>
                  <a:lnTo>
                    <a:pt x="2213" y="323"/>
                  </a:lnTo>
                  <a:lnTo>
                    <a:pt x="2221" y="330"/>
                  </a:lnTo>
                  <a:lnTo>
                    <a:pt x="2227" y="336"/>
                  </a:lnTo>
                  <a:lnTo>
                    <a:pt x="2234" y="344"/>
                  </a:lnTo>
                  <a:lnTo>
                    <a:pt x="2239" y="352"/>
                  </a:lnTo>
                  <a:lnTo>
                    <a:pt x="2242" y="360"/>
                  </a:lnTo>
                  <a:lnTo>
                    <a:pt x="2242" y="360"/>
                  </a:lnTo>
                  <a:lnTo>
                    <a:pt x="2244" y="365"/>
                  </a:lnTo>
                  <a:lnTo>
                    <a:pt x="2244" y="372"/>
                  </a:lnTo>
                  <a:lnTo>
                    <a:pt x="2244" y="378"/>
                  </a:lnTo>
                  <a:lnTo>
                    <a:pt x="2244" y="384"/>
                  </a:lnTo>
                  <a:lnTo>
                    <a:pt x="2242" y="389"/>
                  </a:lnTo>
                  <a:lnTo>
                    <a:pt x="2239" y="394"/>
                  </a:lnTo>
                  <a:lnTo>
                    <a:pt x="2237" y="400"/>
                  </a:lnTo>
                  <a:lnTo>
                    <a:pt x="2231" y="405"/>
                  </a:lnTo>
                  <a:lnTo>
                    <a:pt x="2219" y="415"/>
                  </a:lnTo>
                  <a:lnTo>
                    <a:pt x="2204" y="425"/>
                  </a:lnTo>
                  <a:lnTo>
                    <a:pt x="2185" y="433"/>
                  </a:lnTo>
                  <a:lnTo>
                    <a:pt x="2163" y="440"/>
                  </a:lnTo>
                  <a:lnTo>
                    <a:pt x="2135" y="447"/>
                  </a:lnTo>
                  <a:lnTo>
                    <a:pt x="2106" y="454"/>
                  </a:lnTo>
                  <a:lnTo>
                    <a:pt x="2072" y="460"/>
                  </a:lnTo>
                  <a:lnTo>
                    <a:pt x="2034" y="466"/>
                  </a:lnTo>
                  <a:lnTo>
                    <a:pt x="1993" y="469"/>
                  </a:lnTo>
                  <a:lnTo>
                    <a:pt x="1948" y="475"/>
                  </a:lnTo>
                  <a:lnTo>
                    <a:pt x="1846" y="481"/>
                  </a:lnTo>
                  <a:close/>
                  <a:moveTo>
                    <a:pt x="3014" y="0"/>
                  </a:moveTo>
                  <a:lnTo>
                    <a:pt x="3014" y="0"/>
                  </a:lnTo>
                  <a:lnTo>
                    <a:pt x="3014" y="0"/>
                  </a:lnTo>
                  <a:lnTo>
                    <a:pt x="3014" y="0"/>
                  </a:lnTo>
                  <a:lnTo>
                    <a:pt x="2993" y="1"/>
                  </a:lnTo>
                  <a:lnTo>
                    <a:pt x="2964" y="6"/>
                  </a:lnTo>
                  <a:lnTo>
                    <a:pt x="2927" y="14"/>
                  </a:lnTo>
                  <a:lnTo>
                    <a:pt x="2885" y="27"/>
                  </a:lnTo>
                  <a:lnTo>
                    <a:pt x="2885" y="27"/>
                  </a:lnTo>
                  <a:lnTo>
                    <a:pt x="2864" y="34"/>
                  </a:lnTo>
                  <a:lnTo>
                    <a:pt x="2850" y="41"/>
                  </a:lnTo>
                  <a:lnTo>
                    <a:pt x="2846" y="44"/>
                  </a:lnTo>
                  <a:lnTo>
                    <a:pt x="2843" y="48"/>
                  </a:lnTo>
                  <a:lnTo>
                    <a:pt x="2842" y="52"/>
                  </a:lnTo>
                  <a:lnTo>
                    <a:pt x="2843" y="56"/>
                  </a:lnTo>
                  <a:lnTo>
                    <a:pt x="2843" y="56"/>
                  </a:lnTo>
                  <a:lnTo>
                    <a:pt x="2844" y="60"/>
                  </a:lnTo>
                  <a:lnTo>
                    <a:pt x="2847" y="63"/>
                  </a:lnTo>
                  <a:lnTo>
                    <a:pt x="2852" y="68"/>
                  </a:lnTo>
                  <a:lnTo>
                    <a:pt x="2861" y="71"/>
                  </a:lnTo>
                  <a:lnTo>
                    <a:pt x="2872" y="74"/>
                  </a:lnTo>
                  <a:lnTo>
                    <a:pt x="2897" y="79"/>
                  </a:lnTo>
                  <a:lnTo>
                    <a:pt x="2911" y="81"/>
                  </a:lnTo>
                  <a:lnTo>
                    <a:pt x="2926" y="84"/>
                  </a:lnTo>
                  <a:lnTo>
                    <a:pt x="2926" y="84"/>
                  </a:lnTo>
                  <a:lnTo>
                    <a:pt x="2937" y="88"/>
                  </a:lnTo>
                  <a:lnTo>
                    <a:pt x="2944" y="92"/>
                  </a:lnTo>
                  <a:lnTo>
                    <a:pt x="2951" y="96"/>
                  </a:lnTo>
                  <a:lnTo>
                    <a:pt x="2956" y="101"/>
                  </a:lnTo>
                  <a:lnTo>
                    <a:pt x="2962" y="108"/>
                  </a:lnTo>
                  <a:lnTo>
                    <a:pt x="2966" y="114"/>
                  </a:lnTo>
                  <a:lnTo>
                    <a:pt x="2971" y="129"/>
                  </a:lnTo>
                  <a:lnTo>
                    <a:pt x="3141" y="605"/>
                  </a:lnTo>
                  <a:lnTo>
                    <a:pt x="3141" y="605"/>
                  </a:lnTo>
                  <a:lnTo>
                    <a:pt x="3146" y="619"/>
                  </a:lnTo>
                  <a:lnTo>
                    <a:pt x="3149" y="630"/>
                  </a:lnTo>
                  <a:lnTo>
                    <a:pt x="3147" y="634"/>
                  </a:lnTo>
                  <a:lnTo>
                    <a:pt x="3146" y="638"/>
                  </a:lnTo>
                  <a:lnTo>
                    <a:pt x="3143" y="641"/>
                  </a:lnTo>
                  <a:lnTo>
                    <a:pt x="3140" y="644"/>
                  </a:lnTo>
                  <a:lnTo>
                    <a:pt x="3140" y="644"/>
                  </a:lnTo>
                  <a:lnTo>
                    <a:pt x="3120" y="650"/>
                  </a:lnTo>
                  <a:lnTo>
                    <a:pt x="3104" y="656"/>
                  </a:lnTo>
                  <a:lnTo>
                    <a:pt x="3097" y="660"/>
                  </a:lnTo>
                  <a:lnTo>
                    <a:pt x="3093" y="662"/>
                  </a:lnTo>
                  <a:lnTo>
                    <a:pt x="3091" y="667"/>
                  </a:lnTo>
                  <a:lnTo>
                    <a:pt x="3092" y="673"/>
                  </a:lnTo>
                  <a:lnTo>
                    <a:pt x="3092" y="673"/>
                  </a:lnTo>
                  <a:lnTo>
                    <a:pt x="3093" y="677"/>
                  </a:lnTo>
                  <a:lnTo>
                    <a:pt x="3097" y="679"/>
                  </a:lnTo>
                  <a:lnTo>
                    <a:pt x="3103" y="682"/>
                  </a:lnTo>
                  <a:lnTo>
                    <a:pt x="3109" y="685"/>
                  </a:lnTo>
                  <a:lnTo>
                    <a:pt x="3126" y="686"/>
                  </a:lnTo>
                  <a:lnTo>
                    <a:pt x="3150" y="687"/>
                  </a:lnTo>
                  <a:lnTo>
                    <a:pt x="3150" y="687"/>
                  </a:lnTo>
                  <a:lnTo>
                    <a:pt x="3150" y="687"/>
                  </a:lnTo>
                  <a:lnTo>
                    <a:pt x="3323" y="687"/>
                  </a:lnTo>
                  <a:lnTo>
                    <a:pt x="3323" y="687"/>
                  </a:lnTo>
                  <a:lnTo>
                    <a:pt x="3346" y="686"/>
                  </a:lnTo>
                  <a:lnTo>
                    <a:pt x="3362" y="685"/>
                  </a:lnTo>
                  <a:lnTo>
                    <a:pt x="3366" y="682"/>
                  </a:lnTo>
                  <a:lnTo>
                    <a:pt x="3370" y="679"/>
                  </a:lnTo>
                  <a:lnTo>
                    <a:pt x="3372" y="677"/>
                  </a:lnTo>
                  <a:lnTo>
                    <a:pt x="3370" y="673"/>
                  </a:lnTo>
                  <a:lnTo>
                    <a:pt x="3370" y="673"/>
                  </a:lnTo>
                  <a:lnTo>
                    <a:pt x="3369" y="669"/>
                  </a:lnTo>
                  <a:lnTo>
                    <a:pt x="3366" y="666"/>
                  </a:lnTo>
                  <a:lnTo>
                    <a:pt x="3358" y="661"/>
                  </a:lnTo>
                  <a:lnTo>
                    <a:pt x="3348" y="656"/>
                  </a:lnTo>
                  <a:lnTo>
                    <a:pt x="3337" y="653"/>
                  </a:lnTo>
                  <a:lnTo>
                    <a:pt x="3314" y="646"/>
                  </a:lnTo>
                  <a:lnTo>
                    <a:pt x="3303" y="644"/>
                  </a:lnTo>
                  <a:lnTo>
                    <a:pt x="3294" y="640"/>
                  </a:lnTo>
                  <a:lnTo>
                    <a:pt x="3294" y="640"/>
                  </a:lnTo>
                  <a:lnTo>
                    <a:pt x="3287" y="634"/>
                  </a:lnTo>
                  <a:lnTo>
                    <a:pt x="3282" y="627"/>
                  </a:lnTo>
                  <a:lnTo>
                    <a:pt x="3278" y="617"/>
                  </a:lnTo>
                  <a:lnTo>
                    <a:pt x="3273" y="605"/>
                  </a:lnTo>
                  <a:lnTo>
                    <a:pt x="3245" y="526"/>
                  </a:lnTo>
                  <a:lnTo>
                    <a:pt x="3245" y="526"/>
                  </a:lnTo>
                  <a:lnTo>
                    <a:pt x="3311" y="499"/>
                  </a:lnTo>
                  <a:lnTo>
                    <a:pt x="3340" y="484"/>
                  </a:lnTo>
                  <a:lnTo>
                    <a:pt x="3369" y="471"/>
                  </a:lnTo>
                  <a:lnTo>
                    <a:pt x="3369" y="471"/>
                  </a:lnTo>
                  <a:lnTo>
                    <a:pt x="3430" y="500"/>
                  </a:lnTo>
                  <a:lnTo>
                    <a:pt x="3482" y="526"/>
                  </a:lnTo>
                  <a:lnTo>
                    <a:pt x="3527" y="550"/>
                  </a:lnTo>
                  <a:lnTo>
                    <a:pt x="3564" y="571"/>
                  </a:lnTo>
                  <a:lnTo>
                    <a:pt x="3594" y="588"/>
                  </a:lnTo>
                  <a:lnTo>
                    <a:pt x="3615" y="604"/>
                  </a:lnTo>
                  <a:lnTo>
                    <a:pt x="3630" y="617"/>
                  </a:lnTo>
                  <a:lnTo>
                    <a:pt x="3634" y="623"/>
                  </a:lnTo>
                  <a:lnTo>
                    <a:pt x="3636" y="628"/>
                  </a:lnTo>
                  <a:lnTo>
                    <a:pt x="3636" y="628"/>
                  </a:lnTo>
                  <a:lnTo>
                    <a:pt x="3638" y="630"/>
                  </a:lnTo>
                  <a:lnTo>
                    <a:pt x="3636" y="633"/>
                  </a:lnTo>
                  <a:lnTo>
                    <a:pt x="3631" y="637"/>
                  </a:lnTo>
                  <a:lnTo>
                    <a:pt x="3623" y="642"/>
                  </a:lnTo>
                  <a:lnTo>
                    <a:pt x="3614" y="646"/>
                  </a:lnTo>
                  <a:lnTo>
                    <a:pt x="3605" y="650"/>
                  </a:lnTo>
                  <a:lnTo>
                    <a:pt x="3597" y="654"/>
                  </a:lnTo>
                  <a:lnTo>
                    <a:pt x="3594" y="657"/>
                  </a:lnTo>
                  <a:lnTo>
                    <a:pt x="3593" y="660"/>
                  </a:lnTo>
                  <a:lnTo>
                    <a:pt x="3592" y="662"/>
                  </a:lnTo>
                  <a:lnTo>
                    <a:pt x="3593" y="666"/>
                  </a:lnTo>
                  <a:lnTo>
                    <a:pt x="3593" y="666"/>
                  </a:lnTo>
                  <a:lnTo>
                    <a:pt x="3596" y="670"/>
                  </a:lnTo>
                  <a:lnTo>
                    <a:pt x="3600" y="675"/>
                  </a:lnTo>
                  <a:lnTo>
                    <a:pt x="3606" y="679"/>
                  </a:lnTo>
                  <a:lnTo>
                    <a:pt x="3614" y="682"/>
                  </a:lnTo>
                  <a:lnTo>
                    <a:pt x="3625" y="685"/>
                  </a:lnTo>
                  <a:lnTo>
                    <a:pt x="3635" y="686"/>
                  </a:lnTo>
                  <a:lnTo>
                    <a:pt x="3663" y="687"/>
                  </a:lnTo>
                  <a:lnTo>
                    <a:pt x="3663" y="687"/>
                  </a:lnTo>
                  <a:lnTo>
                    <a:pt x="3663" y="687"/>
                  </a:lnTo>
                  <a:lnTo>
                    <a:pt x="3820" y="687"/>
                  </a:lnTo>
                  <a:lnTo>
                    <a:pt x="3820" y="687"/>
                  </a:lnTo>
                  <a:lnTo>
                    <a:pt x="3833" y="686"/>
                  </a:lnTo>
                  <a:lnTo>
                    <a:pt x="3845" y="686"/>
                  </a:lnTo>
                  <a:lnTo>
                    <a:pt x="3854" y="683"/>
                  </a:lnTo>
                  <a:lnTo>
                    <a:pt x="3861" y="682"/>
                  </a:lnTo>
                  <a:lnTo>
                    <a:pt x="3866" y="678"/>
                  </a:lnTo>
                  <a:lnTo>
                    <a:pt x="3870" y="674"/>
                  </a:lnTo>
                  <a:lnTo>
                    <a:pt x="3871" y="670"/>
                  </a:lnTo>
                  <a:lnTo>
                    <a:pt x="3870" y="665"/>
                  </a:lnTo>
                  <a:lnTo>
                    <a:pt x="3870" y="665"/>
                  </a:lnTo>
                  <a:lnTo>
                    <a:pt x="3868" y="662"/>
                  </a:lnTo>
                  <a:lnTo>
                    <a:pt x="3866" y="660"/>
                  </a:lnTo>
                  <a:lnTo>
                    <a:pt x="3858" y="654"/>
                  </a:lnTo>
                  <a:lnTo>
                    <a:pt x="3849" y="652"/>
                  </a:lnTo>
                  <a:lnTo>
                    <a:pt x="3837" y="648"/>
                  </a:lnTo>
                  <a:lnTo>
                    <a:pt x="3822" y="642"/>
                  </a:lnTo>
                  <a:lnTo>
                    <a:pt x="3807" y="636"/>
                  </a:lnTo>
                  <a:lnTo>
                    <a:pt x="3788" y="627"/>
                  </a:lnTo>
                  <a:lnTo>
                    <a:pt x="3768" y="613"/>
                  </a:lnTo>
                  <a:lnTo>
                    <a:pt x="3768" y="613"/>
                  </a:lnTo>
                  <a:lnTo>
                    <a:pt x="3731" y="587"/>
                  </a:lnTo>
                  <a:lnTo>
                    <a:pt x="3693" y="561"/>
                  </a:lnTo>
                  <a:lnTo>
                    <a:pt x="3655" y="535"/>
                  </a:lnTo>
                  <a:lnTo>
                    <a:pt x="3614" y="512"/>
                  </a:lnTo>
                  <a:lnTo>
                    <a:pt x="3573" y="489"/>
                  </a:lnTo>
                  <a:lnTo>
                    <a:pt x="3531" y="467"/>
                  </a:lnTo>
                  <a:lnTo>
                    <a:pt x="3488" y="446"/>
                  </a:lnTo>
                  <a:lnTo>
                    <a:pt x="3443" y="425"/>
                  </a:lnTo>
                  <a:lnTo>
                    <a:pt x="3443" y="425"/>
                  </a:lnTo>
                  <a:lnTo>
                    <a:pt x="3476" y="406"/>
                  </a:lnTo>
                  <a:lnTo>
                    <a:pt x="3509" y="385"/>
                  </a:lnTo>
                  <a:lnTo>
                    <a:pt x="3543" y="364"/>
                  </a:lnTo>
                  <a:lnTo>
                    <a:pt x="3577" y="340"/>
                  </a:lnTo>
                  <a:lnTo>
                    <a:pt x="3577" y="340"/>
                  </a:lnTo>
                  <a:lnTo>
                    <a:pt x="3600" y="324"/>
                  </a:lnTo>
                  <a:lnTo>
                    <a:pt x="3619" y="311"/>
                  </a:lnTo>
                  <a:lnTo>
                    <a:pt x="3652" y="294"/>
                  </a:lnTo>
                  <a:lnTo>
                    <a:pt x="3664" y="287"/>
                  </a:lnTo>
                  <a:lnTo>
                    <a:pt x="3672" y="282"/>
                  </a:lnTo>
                  <a:lnTo>
                    <a:pt x="3676" y="277"/>
                  </a:lnTo>
                  <a:lnTo>
                    <a:pt x="3676" y="274"/>
                  </a:lnTo>
                  <a:lnTo>
                    <a:pt x="3676" y="271"/>
                  </a:lnTo>
                  <a:lnTo>
                    <a:pt x="3676" y="271"/>
                  </a:lnTo>
                  <a:lnTo>
                    <a:pt x="3673" y="268"/>
                  </a:lnTo>
                  <a:lnTo>
                    <a:pt x="3669" y="265"/>
                  </a:lnTo>
                  <a:lnTo>
                    <a:pt x="3664" y="262"/>
                  </a:lnTo>
                  <a:lnTo>
                    <a:pt x="3656" y="260"/>
                  </a:lnTo>
                  <a:lnTo>
                    <a:pt x="3636" y="257"/>
                  </a:lnTo>
                  <a:lnTo>
                    <a:pt x="3610" y="256"/>
                  </a:lnTo>
                  <a:lnTo>
                    <a:pt x="3443" y="257"/>
                  </a:lnTo>
                  <a:lnTo>
                    <a:pt x="3443" y="257"/>
                  </a:lnTo>
                  <a:lnTo>
                    <a:pt x="3418" y="257"/>
                  </a:lnTo>
                  <a:lnTo>
                    <a:pt x="3408" y="258"/>
                  </a:lnTo>
                  <a:lnTo>
                    <a:pt x="3401" y="260"/>
                  </a:lnTo>
                  <a:lnTo>
                    <a:pt x="3395" y="262"/>
                  </a:lnTo>
                  <a:lnTo>
                    <a:pt x="3391" y="265"/>
                  </a:lnTo>
                  <a:lnTo>
                    <a:pt x="3390" y="269"/>
                  </a:lnTo>
                  <a:lnTo>
                    <a:pt x="3390" y="273"/>
                  </a:lnTo>
                  <a:lnTo>
                    <a:pt x="3390" y="273"/>
                  </a:lnTo>
                  <a:lnTo>
                    <a:pt x="3393" y="277"/>
                  </a:lnTo>
                  <a:lnTo>
                    <a:pt x="3395" y="279"/>
                  </a:lnTo>
                  <a:lnTo>
                    <a:pt x="3402" y="286"/>
                  </a:lnTo>
                  <a:lnTo>
                    <a:pt x="3412" y="290"/>
                  </a:lnTo>
                  <a:lnTo>
                    <a:pt x="3423" y="295"/>
                  </a:lnTo>
                  <a:lnTo>
                    <a:pt x="3433" y="301"/>
                  </a:lnTo>
                  <a:lnTo>
                    <a:pt x="3443" y="306"/>
                  </a:lnTo>
                  <a:lnTo>
                    <a:pt x="3451" y="312"/>
                  </a:lnTo>
                  <a:lnTo>
                    <a:pt x="3453" y="315"/>
                  </a:lnTo>
                  <a:lnTo>
                    <a:pt x="3455" y="319"/>
                  </a:lnTo>
                  <a:lnTo>
                    <a:pt x="3455" y="319"/>
                  </a:lnTo>
                  <a:lnTo>
                    <a:pt x="3456" y="323"/>
                  </a:lnTo>
                  <a:lnTo>
                    <a:pt x="3453" y="330"/>
                  </a:lnTo>
                  <a:lnTo>
                    <a:pt x="3451" y="335"/>
                  </a:lnTo>
                  <a:lnTo>
                    <a:pt x="3445" y="341"/>
                  </a:lnTo>
                  <a:lnTo>
                    <a:pt x="3437" y="349"/>
                  </a:lnTo>
                  <a:lnTo>
                    <a:pt x="3428" y="357"/>
                  </a:lnTo>
                  <a:lnTo>
                    <a:pt x="3403" y="374"/>
                  </a:lnTo>
                  <a:lnTo>
                    <a:pt x="3370" y="396"/>
                  </a:lnTo>
                  <a:lnTo>
                    <a:pt x="3329" y="418"/>
                  </a:lnTo>
                  <a:lnTo>
                    <a:pt x="3282" y="443"/>
                  </a:lnTo>
                  <a:lnTo>
                    <a:pt x="3225" y="471"/>
                  </a:lnTo>
                  <a:lnTo>
                    <a:pt x="3074" y="46"/>
                  </a:lnTo>
                  <a:lnTo>
                    <a:pt x="3074" y="46"/>
                  </a:lnTo>
                  <a:lnTo>
                    <a:pt x="3068" y="35"/>
                  </a:lnTo>
                  <a:lnTo>
                    <a:pt x="3064" y="26"/>
                  </a:lnTo>
                  <a:lnTo>
                    <a:pt x="3060" y="18"/>
                  </a:lnTo>
                  <a:lnTo>
                    <a:pt x="3054" y="11"/>
                  </a:lnTo>
                  <a:lnTo>
                    <a:pt x="3047" y="6"/>
                  </a:lnTo>
                  <a:lnTo>
                    <a:pt x="3038" y="2"/>
                  </a:lnTo>
                  <a:lnTo>
                    <a:pt x="3027" y="1"/>
                  </a:lnTo>
                  <a:lnTo>
                    <a:pt x="301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lumMod val="50000"/>
                    <a:lumOff val="50000"/>
                  </a:srgbClr>
                </a:gs>
                <a:gs pos="52000">
                  <a:srgbClr val="000000">
                    <a:lumMod val="50000"/>
                    <a:lumOff val="50000"/>
                    <a:alpha val="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63364"/>
              <a:endParaRPr lang="en-US" sz="19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" name="Group 45"/>
            <p:cNvGrpSpPr/>
            <p:nvPr/>
          </p:nvGrpSpPr>
          <p:grpSpPr>
            <a:xfrm>
              <a:off x="4570413" y="768350"/>
              <a:ext cx="3819868" cy="960862"/>
              <a:chOff x="4570413" y="768350"/>
              <a:chExt cx="3819868" cy="960862"/>
            </a:xfrm>
          </p:grpSpPr>
          <p:sp>
            <p:nvSpPr>
              <p:cNvPr id="2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570413" y="768350"/>
                <a:ext cx="3819868" cy="960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5030212" y="1113199"/>
                <a:ext cx="761911" cy="616013"/>
              </a:xfrm>
              <a:custGeom>
                <a:avLst/>
                <a:gdLst/>
                <a:ahLst/>
                <a:cxnLst>
                  <a:cxn ang="0">
                    <a:pos x="305" y="2"/>
                  </a:cxn>
                  <a:cxn ang="0">
                    <a:pos x="336" y="32"/>
                  </a:cxn>
                  <a:cxn ang="0">
                    <a:pos x="330" y="55"/>
                  </a:cxn>
                  <a:cxn ang="0">
                    <a:pos x="286" y="79"/>
                  </a:cxn>
                  <a:cxn ang="0">
                    <a:pos x="243" y="103"/>
                  </a:cxn>
                  <a:cxn ang="0">
                    <a:pos x="227" y="153"/>
                  </a:cxn>
                  <a:cxn ang="0">
                    <a:pos x="236" y="259"/>
                  </a:cxn>
                  <a:cxn ang="0">
                    <a:pos x="286" y="492"/>
                  </a:cxn>
                  <a:cxn ang="0">
                    <a:pos x="390" y="848"/>
                  </a:cxn>
                  <a:cxn ang="0">
                    <a:pos x="521" y="859"/>
                  </a:cxn>
                  <a:cxn ang="0">
                    <a:pos x="644" y="512"/>
                  </a:cxn>
                  <a:cxn ang="0">
                    <a:pos x="704" y="269"/>
                  </a:cxn>
                  <a:cxn ang="0">
                    <a:pos x="717" y="156"/>
                  </a:cxn>
                  <a:cxn ang="0">
                    <a:pos x="702" y="105"/>
                  </a:cxn>
                  <a:cxn ang="0">
                    <a:pos x="653" y="75"/>
                  </a:cxn>
                  <a:cxn ang="0">
                    <a:pos x="630" y="49"/>
                  </a:cxn>
                  <a:cxn ang="0">
                    <a:pos x="638" y="14"/>
                  </a:cxn>
                  <a:cxn ang="0">
                    <a:pos x="696" y="0"/>
                  </a:cxn>
                  <a:cxn ang="0">
                    <a:pos x="920" y="4"/>
                  </a:cxn>
                  <a:cxn ang="0">
                    <a:pos x="949" y="41"/>
                  </a:cxn>
                  <a:cxn ang="0">
                    <a:pos x="937" y="70"/>
                  </a:cxn>
                  <a:cxn ang="0">
                    <a:pos x="893" y="96"/>
                  </a:cxn>
                  <a:cxn ang="0">
                    <a:pos x="860" y="142"/>
                  </a:cxn>
                  <a:cxn ang="0">
                    <a:pos x="860" y="223"/>
                  </a:cxn>
                  <a:cxn ang="0">
                    <a:pos x="902" y="418"/>
                  </a:cxn>
                  <a:cxn ang="0">
                    <a:pos x="1001" y="718"/>
                  </a:cxn>
                  <a:cxn ang="0">
                    <a:pos x="1130" y="1023"/>
                  </a:cxn>
                  <a:cxn ang="0">
                    <a:pos x="1262" y="636"/>
                  </a:cxn>
                  <a:cxn ang="0">
                    <a:pos x="1333" y="352"/>
                  </a:cxn>
                  <a:cxn ang="0">
                    <a:pos x="1358" y="185"/>
                  </a:cxn>
                  <a:cxn ang="0">
                    <a:pos x="1353" y="128"/>
                  </a:cxn>
                  <a:cxn ang="0">
                    <a:pos x="1333" y="105"/>
                  </a:cxn>
                  <a:cxn ang="0">
                    <a:pos x="1258" y="66"/>
                  </a:cxn>
                  <a:cxn ang="0">
                    <a:pos x="1247" y="37"/>
                  </a:cxn>
                  <a:cxn ang="0">
                    <a:pos x="1263" y="9"/>
                  </a:cxn>
                  <a:cxn ang="0">
                    <a:pos x="1473" y="0"/>
                  </a:cxn>
                  <a:cxn ang="0">
                    <a:pos x="1531" y="8"/>
                  </a:cxn>
                  <a:cxn ang="0">
                    <a:pos x="1549" y="39"/>
                  </a:cxn>
                  <a:cxn ang="0">
                    <a:pos x="1533" y="71"/>
                  </a:cxn>
                  <a:cxn ang="0">
                    <a:pos x="1483" y="121"/>
                  </a:cxn>
                  <a:cxn ang="0">
                    <a:pos x="1463" y="179"/>
                  </a:cxn>
                  <a:cxn ang="0">
                    <a:pos x="1396" y="509"/>
                  </a:cxn>
                  <a:cxn ang="0">
                    <a:pos x="1274" y="945"/>
                  </a:cxn>
                  <a:cxn ang="0">
                    <a:pos x="1177" y="1200"/>
                  </a:cxn>
                  <a:cxn ang="0">
                    <a:pos x="1139" y="1247"/>
                  </a:cxn>
                  <a:cxn ang="0">
                    <a:pos x="1104" y="1255"/>
                  </a:cxn>
                  <a:cxn ang="0">
                    <a:pos x="1061" y="1225"/>
                  </a:cxn>
                  <a:cxn ang="0">
                    <a:pos x="973" y="1041"/>
                  </a:cxn>
                  <a:cxn ang="0">
                    <a:pos x="848" y="714"/>
                  </a:cxn>
                  <a:cxn ang="0">
                    <a:pos x="766" y="451"/>
                  </a:cxn>
                  <a:cxn ang="0">
                    <a:pos x="632" y="875"/>
                  </a:cxn>
                  <a:cxn ang="0">
                    <a:pos x="522" y="1141"/>
                  </a:cxn>
                  <a:cxn ang="0">
                    <a:pos x="454" y="1243"/>
                  </a:cxn>
                  <a:cxn ang="0">
                    <a:pos x="425" y="1255"/>
                  </a:cxn>
                  <a:cxn ang="0">
                    <a:pos x="394" y="1242"/>
                  </a:cxn>
                  <a:cxn ang="0">
                    <a:pos x="336" y="1147"/>
                  </a:cxn>
                  <a:cxn ang="0">
                    <a:pos x="264" y="937"/>
                  </a:cxn>
                  <a:cxn ang="0">
                    <a:pos x="149" y="511"/>
                  </a:cxn>
                  <a:cxn ang="0">
                    <a:pos x="71" y="149"/>
                  </a:cxn>
                  <a:cxn ang="0">
                    <a:pos x="45" y="91"/>
                  </a:cxn>
                  <a:cxn ang="0">
                    <a:pos x="11" y="67"/>
                  </a:cxn>
                  <a:cxn ang="0">
                    <a:pos x="2" y="29"/>
                  </a:cxn>
                  <a:cxn ang="0">
                    <a:pos x="36" y="2"/>
                  </a:cxn>
                </a:cxnLst>
                <a:rect l="0" t="0" r="r" b="b"/>
                <a:pathLst>
                  <a:path w="1549" h="1255">
                    <a:moveTo>
                      <a:pt x="256" y="0"/>
                    </a:moveTo>
                    <a:lnTo>
                      <a:pt x="256" y="0"/>
                    </a:lnTo>
                    <a:lnTo>
                      <a:pt x="274" y="0"/>
                    </a:lnTo>
                    <a:lnTo>
                      <a:pt x="290" y="1"/>
                    </a:lnTo>
                    <a:lnTo>
                      <a:pt x="305" y="2"/>
                    </a:lnTo>
                    <a:lnTo>
                      <a:pt x="315" y="6"/>
                    </a:lnTo>
                    <a:lnTo>
                      <a:pt x="325" y="10"/>
                    </a:lnTo>
                    <a:lnTo>
                      <a:pt x="331" y="16"/>
                    </a:lnTo>
                    <a:lnTo>
                      <a:pt x="335" y="24"/>
                    </a:lnTo>
                    <a:lnTo>
                      <a:pt x="336" y="32"/>
                    </a:lnTo>
                    <a:lnTo>
                      <a:pt x="336" y="32"/>
                    </a:lnTo>
                    <a:lnTo>
                      <a:pt x="335" y="39"/>
                    </a:lnTo>
                    <a:lnTo>
                      <a:pt x="334" y="46"/>
                    </a:lnTo>
                    <a:lnTo>
                      <a:pt x="332" y="51"/>
                    </a:lnTo>
                    <a:lnTo>
                      <a:pt x="330" y="55"/>
                    </a:lnTo>
                    <a:lnTo>
                      <a:pt x="326" y="59"/>
                    </a:lnTo>
                    <a:lnTo>
                      <a:pt x="322" y="63"/>
                    </a:lnTo>
                    <a:lnTo>
                      <a:pt x="311" y="68"/>
                    </a:lnTo>
                    <a:lnTo>
                      <a:pt x="299" y="74"/>
                    </a:lnTo>
                    <a:lnTo>
                      <a:pt x="286" y="79"/>
                    </a:lnTo>
                    <a:lnTo>
                      <a:pt x="272" y="84"/>
                    </a:lnTo>
                    <a:lnTo>
                      <a:pt x="256" y="91"/>
                    </a:lnTo>
                    <a:lnTo>
                      <a:pt x="256" y="91"/>
                    </a:lnTo>
                    <a:lnTo>
                      <a:pt x="249" y="96"/>
                    </a:lnTo>
                    <a:lnTo>
                      <a:pt x="243" y="103"/>
                    </a:lnTo>
                    <a:lnTo>
                      <a:pt x="238" y="111"/>
                    </a:lnTo>
                    <a:lnTo>
                      <a:pt x="234" y="119"/>
                    </a:lnTo>
                    <a:lnTo>
                      <a:pt x="230" y="129"/>
                    </a:lnTo>
                    <a:lnTo>
                      <a:pt x="228" y="141"/>
                    </a:lnTo>
                    <a:lnTo>
                      <a:pt x="227" y="153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227" y="182"/>
                    </a:lnTo>
                    <a:lnTo>
                      <a:pt x="228" y="202"/>
                    </a:lnTo>
                    <a:lnTo>
                      <a:pt x="236" y="259"/>
                    </a:lnTo>
                    <a:lnTo>
                      <a:pt x="243" y="295"/>
                    </a:lnTo>
                    <a:lnTo>
                      <a:pt x="251" y="336"/>
                    </a:lnTo>
                    <a:lnTo>
                      <a:pt x="260" y="384"/>
                    </a:lnTo>
                    <a:lnTo>
                      <a:pt x="272" y="435"/>
                    </a:lnTo>
                    <a:lnTo>
                      <a:pt x="286" y="492"/>
                    </a:lnTo>
                    <a:lnTo>
                      <a:pt x="302" y="554"/>
                    </a:lnTo>
                    <a:lnTo>
                      <a:pt x="321" y="620"/>
                    </a:lnTo>
                    <a:lnTo>
                      <a:pt x="342" y="693"/>
                    </a:lnTo>
                    <a:lnTo>
                      <a:pt x="365" y="768"/>
                    </a:lnTo>
                    <a:lnTo>
                      <a:pt x="390" y="848"/>
                    </a:lnTo>
                    <a:lnTo>
                      <a:pt x="421" y="934"/>
                    </a:lnTo>
                    <a:lnTo>
                      <a:pt x="452" y="1024"/>
                    </a:lnTo>
                    <a:lnTo>
                      <a:pt x="452" y="1024"/>
                    </a:lnTo>
                    <a:lnTo>
                      <a:pt x="488" y="940"/>
                    </a:lnTo>
                    <a:lnTo>
                      <a:pt x="521" y="859"/>
                    </a:lnTo>
                    <a:lnTo>
                      <a:pt x="551" y="781"/>
                    </a:lnTo>
                    <a:lnTo>
                      <a:pt x="578" y="709"/>
                    </a:lnTo>
                    <a:lnTo>
                      <a:pt x="603" y="639"/>
                    </a:lnTo>
                    <a:lnTo>
                      <a:pt x="624" y="574"/>
                    </a:lnTo>
                    <a:lnTo>
                      <a:pt x="644" y="512"/>
                    </a:lnTo>
                    <a:lnTo>
                      <a:pt x="659" y="455"/>
                    </a:lnTo>
                    <a:lnTo>
                      <a:pt x="674" y="401"/>
                    </a:lnTo>
                    <a:lnTo>
                      <a:pt x="686" y="352"/>
                    </a:lnTo>
                    <a:lnTo>
                      <a:pt x="696" y="309"/>
                    </a:lnTo>
                    <a:lnTo>
                      <a:pt x="704" y="269"/>
                    </a:lnTo>
                    <a:lnTo>
                      <a:pt x="709" y="233"/>
                    </a:lnTo>
                    <a:lnTo>
                      <a:pt x="713" y="203"/>
                    </a:lnTo>
                    <a:lnTo>
                      <a:pt x="716" y="177"/>
                    </a:lnTo>
                    <a:lnTo>
                      <a:pt x="717" y="156"/>
                    </a:lnTo>
                    <a:lnTo>
                      <a:pt x="717" y="156"/>
                    </a:lnTo>
                    <a:lnTo>
                      <a:pt x="716" y="138"/>
                    </a:lnTo>
                    <a:lnTo>
                      <a:pt x="712" y="123"/>
                    </a:lnTo>
                    <a:lnTo>
                      <a:pt x="709" y="116"/>
                    </a:lnTo>
                    <a:lnTo>
                      <a:pt x="707" y="111"/>
                    </a:lnTo>
                    <a:lnTo>
                      <a:pt x="702" y="105"/>
                    </a:lnTo>
                    <a:lnTo>
                      <a:pt x="696" y="100"/>
                    </a:lnTo>
                    <a:lnTo>
                      <a:pt x="696" y="100"/>
                    </a:lnTo>
                    <a:lnTo>
                      <a:pt x="686" y="92"/>
                    </a:lnTo>
                    <a:lnTo>
                      <a:pt x="675" y="86"/>
                    </a:lnTo>
                    <a:lnTo>
                      <a:pt x="653" y="75"/>
                    </a:lnTo>
                    <a:lnTo>
                      <a:pt x="644" y="68"/>
                    </a:lnTo>
                    <a:lnTo>
                      <a:pt x="636" y="62"/>
                    </a:lnTo>
                    <a:lnTo>
                      <a:pt x="633" y="58"/>
                    </a:lnTo>
                    <a:lnTo>
                      <a:pt x="632" y="54"/>
                    </a:lnTo>
                    <a:lnTo>
                      <a:pt x="630" y="49"/>
                    </a:lnTo>
                    <a:lnTo>
                      <a:pt x="629" y="42"/>
                    </a:lnTo>
                    <a:lnTo>
                      <a:pt x="629" y="42"/>
                    </a:lnTo>
                    <a:lnTo>
                      <a:pt x="630" y="32"/>
                    </a:lnTo>
                    <a:lnTo>
                      <a:pt x="633" y="22"/>
                    </a:lnTo>
                    <a:lnTo>
                      <a:pt x="638" y="14"/>
                    </a:lnTo>
                    <a:lnTo>
                      <a:pt x="646" y="9"/>
                    </a:lnTo>
                    <a:lnTo>
                      <a:pt x="655" y="5"/>
                    </a:lnTo>
                    <a:lnTo>
                      <a:pt x="667" y="2"/>
                    </a:lnTo>
                    <a:lnTo>
                      <a:pt x="680" y="1"/>
                    </a:lnTo>
                    <a:lnTo>
                      <a:pt x="696" y="0"/>
                    </a:lnTo>
                    <a:lnTo>
                      <a:pt x="870" y="0"/>
                    </a:lnTo>
                    <a:lnTo>
                      <a:pt x="870" y="0"/>
                    </a:lnTo>
                    <a:lnTo>
                      <a:pt x="890" y="0"/>
                    </a:lnTo>
                    <a:lnTo>
                      <a:pt x="906" y="2"/>
                    </a:lnTo>
                    <a:lnTo>
                      <a:pt x="920" y="4"/>
                    </a:lnTo>
                    <a:lnTo>
                      <a:pt x="931" y="8"/>
                    </a:lnTo>
                    <a:lnTo>
                      <a:pt x="940" y="13"/>
                    </a:lnTo>
                    <a:lnTo>
                      <a:pt x="945" y="21"/>
                    </a:lnTo>
                    <a:lnTo>
                      <a:pt x="949" y="30"/>
                    </a:lnTo>
                    <a:lnTo>
                      <a:pt x="949" y="41"/>
                    </a:lnTo>
                    <a:lnTo>
                      <a:pt x="949" y="41"/>
                    </a:lnTo>
                    <a:lnTo>
                      <a:pt x="949" y="50"/>
                    </a:lnTo>
                    <a:lnTo>
                      <a:pt x="947" y="58"/>
                    </a:lnTo>
                    <a:lnTo>
                      <a:pt x="943" y="65"/>
                    </a:lnTo>
                    <a:lnTo>
                      <a:pt x="937" y="70"/>
                    </a:lnTo>
                    <a:lnTo>
                      <a:pt x="931" y="74"/>
                    </a:lnTo>
                    <a:lnTo>
                      <a:pt x="923" y="78"/>
                    </a:lnTo>
                    <a:lnTo>
                      <a:pt x="906" y="88"/>
                    </a:lnTo>
                    <a:lnTo>
                      <a:pt x="906" y="88"/>
                    </a:lnTo>
                    <a:lnTo>
                      <a:pt x="893" y="96"/>
                    </a:lnTo>
                    <a:lnTo>
                      <a:pt x="882" y="104"/>
                    </a:lnTo>
                    <a:lnTo>
                      <a:pt x="874" y="112"/>
                    </a:lnTo>
                    <a:lnTo>
                      <a:pt x="868" y="120"/>
                    </a:lnTo>
                    <a:lnTo>
                      <a:pt x="862" y="130"/>
                    </a:lnTo>
                    <a:lnTo>
                      <a:pt x="860" y="142"/>
                    </a:lnTo>
                    <a:lnTo>
                      <a:pt x="857" y="158"/>
                    </a:lnTo>
                    <a:lnTo>
                      <a:pt x="857" y="175"/>
                    </a:lnTo>
                    <a:lnTo>
                      <a:pt x="857" y="175"/>
                    </a:lnTo>
                    <a:lnTo>
                      <a:pt x="858" y="196"/>
                    </a:lnTo>
                    <a:lnTo>
                      <a:pt x="860" y="223"/>
                    </a:lnTo>
                    <a:lnTo>
                      <a:pt x="865" y="253"/>
                    </a:lnTo>
                    <a:lnTo>
                      <a:pt x="870" y="288"/>
                    </a:lnTo>
                    <a:lnTo>
                      <a:pt x="878" y="327"/>
                    </a:lnTo>
                    <a:lnTo>
                      <a:pt x="889" y="371"/>
                    </a:lnTo>
                    <a:lnTo>
                      <a:pt x="902" y="418"/>
                    </a:lnTo>
                    <a:lnTo>
                      <a:pt x="916" y="471"/>
                    </a:lnTo>
                    <a:lnTo>
                      <a:pt x="934" y="528"/>
                    </a:lnTo>
                    <a:lnTo>
                      <a:pt x="953" y="587"/>
                    </a:lnTo>
                    <a:lnTo>
                      <a:pt x="976" y="651"/>
                    </a:lnTo>
                    <a:lnTo>
                      <a:pt x="1001" y="718"/>
                    </a:lnTo>
                    <a:lnTo>
                      <a:pt x="1028" y="789"/>
                    </a:lnTo>
                    <a:lnTo>
                      <a:pt x="1059" y="864"/>
                    </a:lnTo>
                    <a:lnTo>
                      <a:pt x="1093" y="941"/>
                    </a:lnTo>
                    <a:lnTo>
                      <a:pt x="1130" y="1023"/>
                    </a:lnTo>
                    <a:lnTo>
                      <a:pt x="1130" y="1023"/>
                    </a:lnTo>
                    <a:lnTo>
                      <a:pt x="1162" y="937"/>
                    </a:lnTo>
                    <a:lnTo>
                      <a:pt x="1191" y="856"/>
                    </a:lnTo>
                    <a:lnTo>
                      <a:pt x="1217" y="779"/>
                    </a:lnTo>
                    <a:lnTo>
                      <a:pt x="1241" y="705"/>
                    </a:lnTo>
                    <a:lnTo>
                      <a:pt x="1262" y="636"/>
                    </a:lnTo>
                    <a:lnTo>
                      <a:pt x="1280" y="570"/>
                    </a:lnTo>
                    <a:lnTo>
                      <a:pt x="1296" y="509"/>
                    </a:lnTo>
                    <a:lnTo>
                      <a:pt x="1311" y="453"/>
                    </a:lnTo>
                    <a:lnTo>
                      <a:pt x="1322" y="400"/>
                    </a:lnTo>
                    <a:lnTo>
                      <a:pt x="1333" y="352"/>
                    </a:lnTo>
                    <a:lnTo>
                      <a:pt x="1341" y="309"/>
                    </a:lnTo>
                    <a:lnTo>
                      <a:pt x="1347" y="270"/>
                    </a:lnTo>
                    <a:lnTo>
                      <a:pt x="1353" y="237"/>
                    </a:lnTo>
                    <a:lnTo>
                      <a:pt x="1355" y="208"/>
                    </a:lnTo>
                    <a:lnTo>
                      <a:pt x="1358" y="185"/>
                    </a:lnTo>
                    <a:lnTo>
                      <a:pt x="1358" y="166"/>
                    </a:lnTo>
                    <a:lnTo>
                      <a:pt x="1358" y="166"/>
                    </a:lnTo>
                    <a:lnTo>
                      <a:pt x="1357" y="145"/>
                    </a:lnTo>
                    <a:lnTo>
                      <a:pt x="1355" y="136"/>
                    </a:lnTo>
                    <a:lnTo>
                      <a:pt x="1353" y="128"/>
                    </a:lnTo>
                    <a:lnTo>
                      <a:pt x="1350" y="121"/>
                    </a:lnTo>
                    <a:lnTo>
                      <a:pt x="1345" y="115"/>
                    </a:lnTo>
                    <a:lnTo>
                      <a:pt x="1340" y="109"/>
                    </a:lnTo>
                    <a:lnTo>
                      <a:pt x="1333" y="105"/>
                    </a:lnTo>
                    <a:lnTo>
                      <a:pt x="1333" y="105"/>
                    </a:lnTo>
                    <a:lnTo>
                      <a:pt x="1317" y="96"/>
                    </a:lnTo>
                    <a:lnTo>
                      <a:pt x="1301" y="88"/>
                    </a:lnTo>
                    <a:lnTo>
                      <a:pt x="1274" y="76"/>
                    </a:lnTo>
                    <a:lnTo>
                      <a:pt x="1263" y="70"/>
                    </a:lnTo>
                    <a:lnTo>
                      <a:pt x="1258" y="66"/>
                    </a:lnTo>
                    <a:lnTo>
                      <a:pt x="1254" y="62"/>
                    </a:lnTo>
                    <a:lnTo>
                      <a:pt x="1251" y="57"/>
                    </a:lnTo>
                    <a:lnTo>
                      <a:pt x="1249" y="51"/>
                    </a:lnTo>
                    <a:lnTo>
                      <a:pt x="1247" y="45"/>
                    </a:lnTo>
                    <a:lnTo>
                      <a:pt x="1247" y="37"/>
                    </a:lnTo>
                    <a:lnTo>
                      <a:pt x="1247" y="37"/>
                    </a:lnTo>
                    <a:lnTo>
                      <a:pt x="1247" y="29"/>
                    </a:lnTo>
                    <a:lnTo>
                      <a:pt x="1251" y="21"/>
                    </a:lnTo>
                    <a:lnTo>
                      <a:pt x="1256" y="14"/>
                    </a:lnTo>
                    <a:lnTo>
                      <a:pt x="1263" y="9"/>
                    </a:lnTo>
                    <a:lnTo>
                      <a:pt x="1272" y="5"/>
                    </a:lnTo>
                    <a:lnTo>
                      <a:pt x="1283" y="2"/>
                    </a:lnTo>
                    <a:lnTo>
                      <a:pt x="1295" y="1"/>
                    </a:lnTo>
                    <a:lnTo>
                      <a:pt x="1309" y="0"/>
                    </a:lnTo>
                    <a:lnTo>
                      <a:pt x="1473" y="0"/>
                    </a:lnTo>
                    <a:lnTo>
                      <a:pt x="1473" y="0"/>
                    </a:lnTo>
                    <a:lnTo>
                      <a:pt x="1491" y="0"/>
                    </a:lnTo>
                    <a:lnTo>
                      <a:pt x="1507" y="1"/>
                    </a:lnTo>
                    <a:lnTo>
                      <a:pt x="1520" y="4"/>
                    </a:lnTo>
                    <a:lnTo>
                      <a:pt x="1531" y="8"/>
                    </a:lnTo>
                    <a:lnTo>
                      <a:pt x="1539" y="13"/>
                    </a:lnTo>
                    <a:lnTo>
                      <a:pt x="1544" y="20"/>
                    </a:lnTo>
                    <a:lnTo>
                      <a:pt x="1548" y="28"/>
                    </a:lnTo>
                    <a:lnTo>
                      <a:pt x="1549" y="39"/>
                    </a:lnTo>
                    <a:lnTo>
                      <a:pt x="1549" y="39"/>
                    </a:lnTo>
                    <a:lnTo>
                      <a:pt x="1548" y="45"/>
                    </a:lnTo>
                    <a:lnTo>
                      <a:pt x="1546" y="51"/>
                    </a:lnTo>
                    <a:lnTo>
                      <a:pt x="1545" y="57"/>
                    </a:lnTo>
                    <a:lnTo>
                      <a:pt x="1541" y="62"/>
                    </a:lnTo>
                    <a:lnTo>
                      <a:pt x="1533" y="71"/>
                    </a:lnTo>
                    <a:lnTo>
                      <a:pt x="1523" y="80"/>
                    </a:lnTo>
                    <a:lnTo>
                      <a:pt x="1512" y="90"/>
                    </a:lnTo>
                    <a:lnTo>
                      <a:pt x="1500" y="101"/>
                    </a:lnTo>
                    <a:lnTo>
                      <a:pt x="1488" y="115"/>
                    </a:lnTo>
                    <a:lnTo>
                      <a:pt x="1483" y="121"/>
                    </a:lnTo>
                    <a:lnTo>
                      <a:pt x="1478" y="130"/>
                    </a:lnTo>
                    <a:lnTo>
                      <a:pt x="1478" y="130"/>
                    </a:lnTo>
                    <a:lnTo>
                      <a:pt x="1473" y="142"/>
                    </a:lnTo>
                    <a:lnTo>
                      <a:pt x="1467" y="160"/>
                    </a:lnTo>
                    <a:lnTo>
                      <a:pt x="1463" y="179"/>
                    </a:lnTo>
                    <a:lnTo>
                      <a:pt x="1458" y="203"/>
                    </a:lnTo>
                    <a:lnTo>
                      <a:pt x="1434" y="332"/>
                    </a:lnTo>
                    <a:lnTo>
                      <a:pt x="1434" y="332"/>
                    </a:lnTo>
                    <a:lnTo>
                      <a:pt x="1416" y="421"/>
                    </a:lnTo>
                    <a:lnTo>
                      <a:pt x="1396" y="509"/>
                    </a:lnTo>
                    <a:lnTo>
                      <a:pt x="1375" y="596"/>
                    </a:lnTo>
                    <a:lnTo>
                      <a:pt x="1353" y="685"/>
                    </a:lnTo>
                    <a:lnTo>
                      <a:pt x="1328" y="772"/>
                    </a:lnTo>
                    <a:lnTo>
                      <a:pt x="1301" y="859"/>
                    </a:lnTo>
                    <a:lnTo>
                      <a:pt x="1274" y="945"/>
                    </a:lnTo>
                    <a:lnTo>
                      <a:pt x="1243" y="1031"/>
                    </a:lnTo>
                    <a:lnTo>
                      <a:pt x="1243" y="1031"/>
                    </a:lnTo>
                    <a:lnTo>
                      <a:pt x="1208" y="1130"/>
                    </a:lnTo>
                    <a:lnTo>
                      <a:pt x="1192" y="1168"/>
                    </a:lnTo>
                    <a:lnTo>
                      <a:pt x="1177" y="1200"/>
                    </a:lnTo>
                    <a:lnTo>
                      <a:pt x="1169" y="1213"/>
                    </a:lnTo>
                    <a:lnTo>
                      <a:pt x="1163" y="1225"/>
                    </a:lnTo>
                    <a:lnTo>
                      <a:pt x="1155" y="1234"/>
                    </a:lnTo>
                    <a:lnTo>
                      <a:pt x="1147" y="1242"/>
                    </a:lnTo>
                    <a:lnTo>
                      <a:pt x="1139" y="1247"/>
                    </a:lnTo>
                    <a:lnTo>
                      <a:pt x="1131" y="1252"/>
                    </a:lnTo>
                    <a:lnTo>
                      <a:pt x="1123" y="1255"/>
                    </a:lnTo>
                    <a:lnTo>
                      <a:pt x="1114" y="1255"/>
                    </a:lnTo>
                    <a:lnTo>
                      <a:pt x="1114" y="1255"/>
                    </a:lnTo>
                    <a:lnTo>
                      <a:pt x="1104" y="1255"/>
                    </a:lnTo>
                    <a:lnTo>
                      <a:pt x="1094" y="1252"/>
                    </a:lnTo>
                    <a:lnTo>
                      <a:pt x="1085" y="1248"/>
                    </a:lnTo>
                    <a:lnTo>
                      <a:pt x="1077" y="1242"/>
                    </a:lnTo>
                    <a:lnTo>
                      <a:pt x="1069" y="1234"/>
                    </a:lnTo>
                    <a:lnTo>
                      <a:pt x="1061" y="1225"/>
                    </a:lnTo>
                    <a:lnTo>
                      <a:pt x="1053" y="1214"/>
                    </a:lnTo>
                    <a:lnTo>
                      <a:pt x="1046" y="1202"/>
                    </a:lnTo>
                    <a:lnTo>
                      <a:pt x="1030" y="1172"/>
                    </a:lnTo>
                    <a:lnTo>
                      <a:pt x="1013" y="1135"/>
                    </a:lnTo>
                    <a:lnTo>
                      <a:pt x="973" y="1041"/>
                    </a:lnTo>
                    <a:lnTo>
                      <a:pt x="973" y="1041"/>
                    </a:lnTo>
                    <a:lnTo>
                      <a:pt x="937" y="953"/>
                    </a:lnTo>
                    <a:lnTo>
                      <a:pt x="905" y="870"/>
                    </a:lnTo>
                    <a:lnTo>
                      <a:pt x="874" y="789"/>
                    </a:lnTo>
                    <a:lnTo>
                      <a:pt x="848" y="714"/>
                    </a:lnTo>
                    <a:lnTo>
                      <a:pt x="823" y="641"/>
                    </a:lnTo>
                    <a:lnTo>
                      <a:pt x="802" y="574"/>
                    </a:lnTo>
                    <a:lnTo>
                      <a:pt x="782" y="511"/>
                    </a:lnTo>
                    <a:lnTo>
                      <a:pt x="766" y="451"/>
                    </a:lnTo>
                    <a:lnTo>
                      <a:pt x="766" y="451"/>
                    </a:lnTo>
                    <a:lnTo>
                      <a:pt x="737" y="549"/>
                    </a:lnTo>
                    <a:lnTo>
                      <a:pt x="709" y="640"/>
                    </a:lnTo>
                    <a:lnTo>
                      <a:pt x="682" y="724"/>
                    </a:lnTo>
                    <a:lnTo>
                      <a:pt x="657" y="802"/>
                    </a:lnTo>
                    <a:lnTo>
                      <a:pt x="632" y="875"/>
                    </a:lnTo>
                    <a:lnTo>
                      <a:pt x="608" y="941"/>
                    </a:lnTo>
                    <a:lnTo>
                      <a:pt x="586" y="1000"/>
                    </a:lnTo>
                    <a:lnTo>
                      <a:pt x="563" y="1054"/>
                    </a:lnTo>
                    <a:lnTo>
                      <a:pt x="542" y="1101"/>
                    </a:lnTo>
                    <a:lnTo>
                      <a:pt x="522" y="1141"/>
                    </a:lnTo>
                    <a:lnTo>
                      <a:pt x="504" y="1177"/>
                    </a:lnTo>
                    <a:lnTo>
                      <a:pt x="487" y="1205"/>
                    </a:lnTo>
                    <a:lnTo>
                      <a:pt x="470" y="1227"/>
                    </a:lnTo>
                    <a:lnTo>
                      <a:pt x="462" y="1235"/>
                    </a:lnTo>
                    <a:lnTo>
                      <a:pt x="454" y="1243"/>
                    </a:lnTo>
                    <a:lnTo>
                      <a:pt x="446" y="1248"/>
                    </a:lnTo>
                    <a:lnTo>
                      <a:pt x="439" y="1252"/>
                    </a:lnTo>
                    <a:lnTo>
                      <a:pt x="431" y="1255"/>
                    </a:lnTo>
                    <a:lnTo>
                      <a:pt x="425" y="1255"/>
                    </a:lnTo>
                    <a:lnTo>
                      <a:pt x="425" y="1255"/>
                    </a:lnTo>
                    <a:lnTo>
                      <a:pt x="419" y="1255"/>
                    </a:lnTo>
                    <a:lnTo>
                      <a:pt x="413" y="1254"/>
                    </a:lnTo>
                    <a:lnTo>
                      <a:pt x="406" y="1250"/>
                    </a:lnTo>
                    <a:lnTo>
                      <a:pt x="401" y="1247"/>
                    </a:lnTo>
                    <a:lnTo>
                      <a:pt x="394" y="1242"/>
                    </a:lnTo>
                    <a:lnTo>
                      <a:pt x="388" y="1235"/>
                    </a:lnTo>
                    <a:lnTo>
                      <a:pt x="376" y="1221"/>
                    </a:lnTo>
                    <a:lnTo>
                      <a:pt x="363" y="1200"/>
                    </a:lnTo>
                    <a:lnTo>
                      <a:pt x="350" y="1176"/>
                    </a:lnTo>
                    <a:lnTo>
                      <a:pt x="336" y="1147"/>
                    </a:lnTo>
                    <a:lnTo>
                      <a:pt x="323" y="1114"/>
                    </a:lnTo>
                    <a:lnTo>
                      <a:pt x="309" y="1077"/>
                    </a:lnTo>
                    <a:lnTo>
                      <a:pt x="294" y="1035"/>
                    </a:lnTo>
                    <a:lnTo>
                      <a:pt x="280" y="988"/>
                    </a:lnTo>
                    <a:lnTo>
                      <a:pt x="264" y="937"/>
                    </a:lnTo>
                    <a:lnTo>
                      <a:pt x="231" y="821"/>
                    </a:lnTo>
                    <a:lnTo>
                      <a:pt x="194" y="687"/>
                    </a:lnTo>
                    <a:lnTo>
                      <a:pt x="194" y="687"/>
                    </a:lnTo>
                    <a:lnTo>
                      <a:pt x="170" y="596"/>
                    </a:lnTo>
                    <a:lnTo>
                      <a:pt x="149" y="511"/>
                    </a:lnTo>
                    <a:lnTo>
                      <a:pt x="132" y="433"/>
                    </a:lnTo>
                    <a:lnTo>
                      <a:pt x="116" y="363"/>
                    </a:lnTo>
                    <a:lnTo>
                      <a:pt x="90" y="241"/>
                    </a:lnTo>
                    <a:lnTo>
                      <a:pt x="71" y="149"/>
                    </a:lnTo>
                    <a:lnTo>
                      <a:pt x="71" y="149"/>
                    </a:lnTo>
                    <a:lnTo>
                      <a:pt x="66" y="129"/>
                    </a:lnTo>
                    <a:lnTo>
                      <a:pt x="60" y="113"/>
                    </a:lnTo>
                    <a:lnTo>
                      <a:pt x="53" y="100"/>
                    </a:lnTo>
                    <a:lnTo>
                      <a:pt x="50" y="95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0" y="87"/>
                    </a:lnTo>
                    <a:lnTo>
                      <a:pt x="33" y="82"/>
                    </a:lnTo>
                    <a:lnTo>
                      <a:pt x="17" y="72"/>
                    </a:lnTo>
                    <a:lnTo>
                      <a:pt x="11" y="67"/>
                    </a:lnTo>
                    <a:lnTo>
                      <a:pt x="6" y="59"/>
                    </a:lnTo>
                    <a:lnTo>
                      <a:pt x="2" y="50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29"/>
                    </a:lnTo>
                    <a:lnTo>
                      <a:pt x="4" y="21"/>
                    </a:lnTo>
                    <a:lnTo>
                      <a:pt x="8" y="14"/>
                    </a:lnTo>
                    <a:lnTo>
                      <a:pt x="16" y="9"/>
                    </a:lnTo>
                    <a:lnTo>
                      <a:pt x="24" y="5"/>
                    </a:lnTo>
                    <a:lnTo>
                      <a:pt x="36" y="2"/>
                    </a:lnTo>
                    <a:lnTo>
                      <a:pt x="49" y="1"/>
                    </a:lnTo>
                    <a:lnTo>
                      <a:pt x="64" y="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16"/>
              <p:cNvSpPr>
                <a:spLocks noEditPoints="1"/>
              </p:cNvSpPr>
              <p:nvPr/>
            </p:nvSpPr>
            <p:spPr bwMode="auto">
              <a:xfrm>
                <a:off x="5780333" y="1318046"/>
                <a:ext cx="352218" cy="405272"/>
              </a:xfrm>
              <a:custGeom>
                <a:avLst/>
                <a:gdLst/>
                <a:ahLst/>
                <a:cxnLst>
                  <a:cxn ang="0">
                    <a:pos x="450" y="719"/>
                  </a:cxn>
                  <a:cxn ang="0">
                    <a:pos x="540" y="693"/>
                  </a:cxn>
                  <a:cxn ang="0">
                    <a:pos x="620" y="645"/>
                  </a:cxn>
                  <a:cxn ang="0">
                    <a:pos x="681" y="607"/>
                  </a:cxn>
                  <a:cxn ang="0">
                    <a:pos x="702" y="608"/>
                  </a:cxn>
                  <a:cxn ang="0">
                    <a:pos x="717" y="627"/>
                  </a:cxn>
                  <a:cxn ang="0">
                    <a:pos x="719" y="647"/>
                  </a:cxn>
                  <a:cxn ang="0">
                    <a:pos x="688" y="698"/>
                  </a:cxn>
                  <a:cxn ang="0">
                    <a:pos x="594" y="771"/>
                  </a:cxn>
                  <a:cxn ang="0">
                    <a:pos x="520" y="805"/>
                  </a:cxn>
                  <a:cxn ang="0">
                    <a:pos x="410" y="826"/>
                  </a:cxn>
                  <a:cxn ang="0">
                    <a:pos x="339" y="825"/>
                  </a:cxn>
                  <a:cxn ang="0">
                    <a:pos x="260" y="812"/>
                  </a:cxn>
                  <a:cxn ang="0">
                    <a:pos x="190" y="785"/>
                  </a:cxn>
                  <a:cxn ang="0">
                    <a:pos x="130" y="746"/>
                  </a:cxn>
                  <a:cxn ang="0">
                    <a:pos x="79" y="697"/>
                  </a:cxn>
                  <a:cxn ang="0">
                    <a:pos x="41" y="636"/>
                  </a:cxn>
                  <a:cxn ang="0">
                    <a:pos x="15" y="566"/>
                  </a:cxn>
                  <a:cxn ang="0">
                    <a:pos x="2" y="488"/>
                  </a:cxn>
                  <a:cxn ang="0">
                    <a:pos x="0" y="422"/>
                  </a:cxn>
                  <a:cxn ang="0">
                    <a:pos x="14" y="333"/>
                  </a:cxn>
                  <a:cxn ang="0">
                    <a:pos x="41" y="249"/>
                  </a:cxn>
                  <a:cxn ang="0">
                    <a:pos x="83" y="177"/>
                  </a:cxn>
                  <a:cxn ang="0">
                    <a:pos x="137" y="113"/>
                  </a:cxn>
                  <a:cxn ang="0">
                    <a:pos x="203" y="63"/>
                  </a:cxn>
                  <a:cxn ang="0">
                    <a:pos x="279" y="26"/>
                  </a:cxn>
                  <a:cxn ang="0">
                    <a:pos x="360" y="5"/>
                  </a:cxn>
                  <a:cxn ang="0">
                    <a:pos x="427" y="0"/>
                  </a:cxn>
                  <a:cxn ang="0">
                    <a:pos x="550" y="16"/>
                  </a:cxn>
                  <a:cxn ang="0">
                    <a:pos x="640" y="58"/>
                  </a:cxn>
                  <a:cxn ang="0">
                    <a:pos x="694" y="127"/>
                  </a:cxn>
                  <a:cxn ang="0">
                    <a:pos x="712" y="218"/>
                  </a:cxn>
                  <a:cxn ang="0">
                    <a:pos x="707" y="263"/>
                  </a:cxn>
                  <a:cxn ang="0">
                    <a:pos x="686" y="317"/>
                  </a:cxn>
                  <a:cxn ang="0">
                    <a:pos x="646" y="363"/>
                  </a:cxn>
                  <a:cxn ang="0">
                    <a:pos x="590" y="404"/>
                  </a:cxn>
                  <a:cxn ang="0">
                    <a:pos x="495" y="446"/>
                  </a:cxn>
                  <a:cxn ang="0">
                    <a:pos x="282" y="496"/>
                  </a:cxn>
                  <a:cxn ang="0">
                    <a:pos x="156" y="536"/>
                  </a:cxn>
                  <a:cxn ang="0">
                    <a:pos x="197" y="619"/>
                  </a:cxn>
                  <a:cxn ang="0">
                    <a:pos x="256" y="678"/>
                  </a:cxn>
                  <a:cxn ang="0">
                    <a:pos x="334" y="714"/>
                  </a:cxn>
                  <a:cxn ang="0">
                    <a:pos x="400" y="722"/>
                  </a:cxn>
                  <a:cxn ang="0">
                    <a:pos x="570" y="178"/>
                  </a:cxn>
                  <a:cxn ang="0">
                    <a:pos x="549" y="131"/>
                  </a:cxn>
                  <a:cxn ang="0">
                    <a:pos x="508" y="96"/>
                  </a:cxn>
                  <a:cxn ang="0">
                    <a:pos x="450" y="79"/>
                  </a:cxn>
                  <a:cxn ang="0">
                    <a:pos x="384" y="78"/>
                  </a:cxn>
                  <a:cxn ang="0">
                    <a:pos x="280" y="113"/>
                  </a:cxn>
                  <a:cxn ang="0">
                    <a:pos x="199" y="191"/>
                  </a:cxn>
                  <a:cxn ang="0">
                    <a:pos x="151" y="307"/>
                  </a:cxn>
                  <a:cxn ang="0">
                    <a:pos x="139" y="428"/>
                  </a:cxn>
                  <a:cxn ang="0">
                    <a:pos x="286" y="408"/>
                  </a:cxn>
                  <a:cxn ang="0">
                    <a:pos x="437" y="367"/>
                  </a:cxn>
                  <a:cxn ang="0">
                    <a:pos x="530" y="307"/>
                  </a:cxn>
                  <a:cxn ang="0">
                    <a:pos x="557" y="270"/>
                  </a:cxn>
                  <a:cxn ang="0">
                    <a:pos x="571" y="230"/>
                  </a:cxn>
                </a:cxnLst>
                <a:rect l="0" t="0" r="r" b="b"/>
                <a:pathLst>
                  <a:path w="719" h="826">
                    <a:moveTo>
                      <a:pt x="400" y="722"/>
                    </a:moveTo>
                    <a:lnTo>
                      <a:pt x="400" y="722"/>
                    </a:lnTo>
                    <a:lnTo>
                      <a:pt x="426" y="721"/>
                    </a:lnTo>
                    <a:lnTo>
                      <a:pt x="450" y="719"/>
                    </a:lnTo>
                    <a:lnTo>
                      <a:pt x="474" y="715"/>
                    </a:lnTo>
                    <a:lnTo>
                      <a:pt x="496" y="709"/>
                    </a:lnTo>
                    <a:lnTo>
                      <a:pt x="518" y="702"/>
                    </a:lnTo>
                    <a:lnTo>
                      <a:pt x="540" y="693"/>
                    </a:lnTo>
                    <a:lnTo>
                      <a:pt x="562" y="684"/>
                    </a:lnTo>
                    <a:lnTo>
                      <a:pt x="582" y="672"/>
                    </a:lnTo>
                    <a:lnTo>
                      <a:pt x="582" y="672"/>
                    </a:lnTo>
                    <a:lnTo>
                      <a:pt x="620" y="645"/>
                    </a:lnTo>
                    <a:lnTo>
                      <a:pt x="649" y="624"/>
                    </a:lnTo>
                    <a:lnTo>
                      <a:pt x="661" y="616"/>
                    </a:lnTo>
                    <a:lnTo>
                      <a:pt x="671" y="611"/>
                    </a:lnTo>
                    <a:lnTo>
                      <a:pt x="681" y="607"/>
                    </a:lnTo>
                    <a:lnTo>
                      <a:pt x="688" y="606"/>
                    </a:lnTo>
                    <a:lnTo>
                      <a:pt x="688" y="606"/>
                    </a:lnTo>
                    <a:lnTo>
                      <a:pt x="695" y="606"/>
                    </a:lnTo>
                    <a:lnTo>
                      <a:pt x="702" y="608"/>
                    </a:lnTo>
                    <a:lnTo>
                      <a:pt x="707" y="611"/>
                    </a:lnTo>
                    <a:lnTo>
                      <a:pt x="711" y="615"/>
                    </a:lnTo>
                    <a:lnTo>
                      <a:pt x="715" y="620"/>
                    </a:lnTo>
                    <a:lnTo>
                      <a:pt x="717" y="627"/>
                    </a:lnTo>
                    <a:lnTo>
                      <a:pt x="719" y="633"/>
                    </a:lnTo>
                    <a:lnTo>
                      <a:pt x="719" y="640"/>
                    </a:lnTo>
                    <a:lnTo>
                      <a:pt x="719" y="640"/>
                    </a:lnTo>
                    <a:lnTo>
                      <a:pt x="719" y="647"/>
                    </a:lnTo>
                    <a:lnTo>
                      <a:pt x="717" y="652"/>
                    </a:lnTo>
                    <a:lnTo>
                      <a:pt x="711" y="666"/>
                    </a:lnTo>
                    <a:lnTo>
                      <a:pt x="702" y="681"/>
                    </a:lnTo>
                    <a:lnTo>
                      <a:pt x="688" y="698"/>
                    </a:lnTo>
                    <a:lnTo>
                      <a:pt x="671" y="715"/>
                    </a:lnTo>
                    <a:lnTo>
                      <a:pt x="649" y="734"/>
                    </a:lnTo>
                    <a:lnTo>
                      <a:pt x="624" y="752"/>
                    </a:lnTo>
                    <a:lnTo>
                      <a:pt x="594" y="771"/>
                    </a:lnTo>
                    <a:lnTo>
                      <a:pt x="594" y="771"/>
                    </a:lnTo>
                    <a:lnTo>
                      <a:pt x="570" y="784"/>
                    </a:lnTo>
                    <a:lnTo>
                      <a:pt x="545" y="796"/>
                    </a:lnTo>
                    <a:lnTo>
                      <a:pt x="520" y="805"/>
                    </a:lnTo>
                    <a:lnTo>
                      <a:pt x="493" y="813"/>
                    </a:lnTo>
                    <a:lnTo>
                      <a:pt x="466" y="818"/>
                    </a:lnTo>
                    <a:lnTo>
                      <a:pt x="438" y="823"/>
                    </a:lnTo>
                    <a:lnTo>
                      <a:pt x="410" y="826"/>
                    </a:lnTo>
                    <a:lnTo>
                      <a:pt x="381" y="826"/>
                    </a:lnTo>
                    <a:lnTo>
                      <a:pt x="381" y="826"/>
                    </a:lnTo>
                    <a:lnTo>
                      <a:pt x="360" y="826"/>
                    </a:lnTo>
                    <a:lnTo>
                      <a:pt x="339" y="825"/>
                    </a:lnTo>
                    <a:lnTo>
                      <a:pt x="318" y="822"/>
                    </a:lnTo>
                    <a:lnTo>
                      <a:pt x="298" y="820"/>
                    </a:lnTo>
                    <a:lnTo>
                      <a:pt x="279" y="816"/>
                    </a:lnTo>
                    <a:lnTo>
                      <a:pt x="260" y="812"/>
                    </a:lnTo>
                    <a:lnTo>
                      <a:pt x="242" y="805"/>
                    </a:lnTo>
                    <a:lnTo>
                      <a:pt x="223" y="800"/>
                    </a:lnTo>
                    <a:lnTo>
                      <a:pt x="206" y="792"/>
                    </a:lnTo>
                    <a:lnTo>
                      <a:pt x="190" y="785"/>
                    </a:lnTo>
                    <a:lnTo>
                      <a:pt x="174" y="776"/>
                    </a:lnTo>
                    <a:lnTo>
                      <a:pt x="159" y="767"/>
                    </a:lnTo>
                    <a:lnTo>
                      <a:pt x="144" y="756"/>
                    </a:lnTo>
                    <a:lnTo>
                      <a:pt x="130" y="746"/>
                    </a:lnTo>
                    <a:lnTo>
                      <a:pt x="116" y="735"/>
                    </a:lnTo>
                    <a:lnTo>
                      <a:pt x="103" y="723"/>
                    </a:lnTo>
                    <a:lnTo>
                      <a:pt x="91" y="710"/>
                    </a:lnTo>
                    <a:lnTo>
                      <a:pt x="79" y="697"/>
                    </a:lnTo>
                    <a:lnTo>
                      <a:pt x="69" y="682"/>
                    </a:lnTo>
                    <a:lnTo>
                      <a:pt x="60" y="668"/>
                    </a:lnTo>
                    <a:lnTo>
                      <a:pt x="50" y="652"/>
                    </a:lnTo>
                    <a:lnTo>
                      <a:pt x="41" y="636"/>
                    </a:lnTo>
                    <a:lnTo>
                      <a:pt x="35" y="620"/>
                    </a:lnTo>
                    <a:lnTo>
                      <a:pt x="27" y="603"/>
                    </a:lnTo>
                    <a:lnTo>
                      <a:pt x="21" y="585"/>
                    </a:lnTo>
                    <a:lnTo>
                      <a:pt x="15" y="566"/>
                    </a:lnTo>
                    <a:lnTo>
                      <a:pt x="11" y="548"/>
                    </a:lnTo>
                    <a:lnTo>
                      <a:pt x="7" y="529"/>
                    </a:lnTo>
                    <a:lnTo>
                      <a:pt x="4" y="509"/>
                    </a:lnTo>
                    <a:lnTo>
                      <a:pt x="2" y="488"/>
                    </a:lnTo>
                    <a:lnTo>
                      <a:pt x="0" y="467"/>
                    </a:lnTo>
                    <a:lnTo>
                      <a:pt x="0" y="446"/>
                    </a:lnTo>
                    <a:lnTo>
                      <a:pt x="0" y="446"/>
                    </a:lnTo>
                    <a:lnTo>
                      <a:pt x="0" y="422"/>
                    </a:lnTo>
                    <a:lnTo>
                      <a:pt x="3" y="400"/>
                    </a:lnTo>
                    <a:lnTo>
                      <a:pt x="6" y="377"/>
                    </a:lnTo>
                    <a:lnTo>
                      <a:pt x="8" y="355"/>
                    </a:lnTo>
                    <a:lnTo>
                      <a:pt x="14" y="333"/>
                    </a:lnTo>
                    <a:lnTo>
                      <a:pt x="19" y="311"/>
                    </a:lnTo>
                    <a:lnTo>
                      <a:pt x="25" y="290"/>
                    </a:lnTo>
                    <a:lnTo>
                      <a:pt x="33" y="269"/>
                    </a:lnTo>
                    <a:lnTo>
                      <a:pt x="41" y="249"/>
                    </a:lnTo>
                    <a:lnTo>
                      <a:pt x="50" y="231"/>
                    </a:lnTo>
                    <a:lnTo>
                      <a:pt x="61" y="212"/>
                    </a:lnTo>
                    <a:lnTo>
                      <a:pt x="72" y="194"/>
                    </a:lnTo>
                    <a:lnTo>
                      <a:pt x="83" y="177"/>
                    </a:lnTo>
                    <a:lnTo>
                      <a:pt x="95" y="160"/>
                    </a:lnTo>
                    <a:lnTo>
                      <a:pt x="110" y="144"/>
                    </a:lnTo>
                    <a:lnTo>
                      <a:pt x="123" y="128"/>
                    </a:lnTo>
                    <a:lnTo>
                      <a:pt x="137" y="113"/>
                    </a:lnTo>
                    <a:lnTo>
                      <a:pt x="153" y="100"/>
                    </a:lnTo>
                    <a:lnTo>
                      <a:pt x="169" y="87"/>
                    </a:lnTo>
                    <a:lnTo>
                      <a:pt x="186" y="75"/>
                    </a:lnTo>
                    <a:lnTo>
                      <a:pt x="203" y="63"/>
                    </a:lnTo>
                    <a:lnTo>
                      <a:pt x="222" y="53"/>
                    </a:lnTo>
                    <a:lnTo>
                      <a:pt x="240" y="43"/>
                    </a:lnTo>
                    <a:lnTo>
                      <a:pt x="259" y="34"/>
                    </a:lnTo>
                    <a:lnTo>
                      <a:pt x="279" y="26"/>
                    </a:lnTo>
                    <a:lnTo>
                      <a:pt x="298" y="20"/>
                    </a:lnTo>
                    <a:lnTo>
                      <a:pt x="318" y="14"/>
                    </a:lnTo>
                    <a:lnTo>
                      <a:pt x="339" y="9"/>
                    </a:lnTo>
                    <a:lnTo>
                      <a:pt x="360" y="5"/>
                    </a:lnTo>
                    <a:lnTo>
                      <a:pt x="383" y="3"/>
                    </a:lnTo>
                    <a:lnTo>
                      <a:pt x="405" y="1"/>
                    </a:lnTo>
                    <a:lnTo>
                      <a:pt x="427" y="0"/>
                    </a:lnTo>
                    <a:lnTo>
                      <a:pt x="427" y="0"/>
                    </a:lnTo>
                    <a:lnTo>
                      <a:pt x="460" y="1"/>
                    </a:lnTo>
                    <a:lnTo>
                      <a:pt x="492" y="4"/>
                    </a:lnTo>
                    <a:lnTo>
                      <a:pt x="522" y="9"/>
                    </a:lnTo>
                    <a:lnTo>
                      <a:pt x="550" y="16"/>
                    </a:lnTo>
                    <a:lnTo>
                      <a:pt x="575" y="24"/>
                    </a:lnTo>
                    <a:lnTo>
                      <a:pt x="599" y="33"/>
                    </a:lnTo>
                    <a:lnTo>
                      <a:pt x="620" y="45"/>
                    </a:lnTo>
                    <a:lnTo>
                      <a:pt x="640" y="58"/>
                    </a:lnTo>
                    <a:lnTo>
                      <a:pt x="657" y="72"/>
                    </a:lnTo>
                    <a:lnTo>
                      <a:pt x="671" y="90"/>
                    </a:lnTo>
                    <a:lnTo>
                      <a:pt x="683" y="107"/>
                    </a:lnTo>
                    <a:lnTo>
                      <a:pt x="694" y="127"/>
                    </a:lnTo>
                    <a:lnTo>
                      <a:pt x="702" y="148"/>
                    </a:lnTo>
                    <a:lnTo>
                      <a:pt x="708" y="170"/>
                    </a:lnTo>
                    <a:lnTo>
                      <a:pt x="711" y="194"/>
                    </a:lnTo>
                    <a:lnTo>
                      <a:pt x="712" y="218"/>
                    </a:lnTo>
                    <a:lnTo>
                      <a:pt x="712" y="218"/>
                    </a:lnTo>
                    <a:lnTo>
                      <a:pt x="712" y="234"/>
                    </a:lnTo>
                    <a:lnTo>
                      <a:pt x="710" y="248"/>
                    </a:lnTo>
                    <a:lnTo>
                      <a:pt x="707" y="263"/>
                    </a:lnTo>
                    <a:lnTo>
                      <a:pt x="704" y="277"/>
                    </a:lnTo>
                    <a:lnTo>
                      <a:pt x="699" y="290"/>
                    </a:lnTo>
                    <a:lnTo>
                      <a:pt x="692" y="303"/>
                    </a:lnTo>
                    <a:lnTo>
                      <a:pt x="686" y="317"/>
                    </a:lnTo>
                    <a:lnTo>
                      <a:pt x="678" y="329"/>
                    </a:lnTo>
                    <a:lnTo>
                      <a:pt x="669" y="340"/>
                    </a:lnTo>
                    <a:lnTo>
                      <a:pt x="658" y="352"/>
                    </a:lnTo>
                    <a:lnTo>
                      <a:pt x="646" y="363"/>
                    </a:lnTo>
                    <a:lnTo>
                      <a:pt x="634" y="375"/>
                    </a:lnTo>
                    <a:lnTo>
                      <a:pt x="620" y="384"/>
                    </a:lnTo>
                    <a:lnTo>
                      <a:pt x="605" y="395"/>
                    </a:lnTo>
                    <a:lnTo>
                      <a:pt x="590" y="404"/>
                    </a:lnTo>
                    <a:lnTo>
                      <a:pt x="572" y="413"/>
                    </a:lnTo>
                    <a:lnTo>
                      <a:pt x="555" y="422"/>
                    </a:lnTo>
                    <a:lnTo>
                      <a:pt x="536" y="430"/>
                    </a:lnTo>
                    <a:lnTo>
                      <a:pt x="495" y="446"/>
                    </a:lnTo>
                    <a:lnTo>
                      <a:pt x="449" y="461"/>
                    </a:lnTo>
                    <a:lnTo>
                      <a:pt x="397" y="474"/>
                    </a:lnTo>
                    <a:lnTo>
                      <a:pt x="343" y="486"/>
                    </a:lnTo>
                    <a:lnTo>
                      <a:pt x="282" y="496"/>
                    </a:lnTo>
                    <a:lnTo>
                      <a:pt x="219" y="504"/>
                    </a:lnTo>
                    <a:lnTo>
                      <a:pt x="151" y="512"/>
                    </a:lnTo>
                    <a:lnTo>
                      <a:pt x="151" y="512"/>
                    </a:lnTo>
                    <a:lnTo>
                      <a:pt x="156" y="536"/>
                    </a:lnTo>
                    <a:lnTo>
                      <a:pt x="164" y="558"/>
                    </a:lnTo>
                    <a:lnTo>
                      <a:pt x="173" y="579"/>
                    </a:lnTo>
                    <a:lnTo>
                      <a:pt x="184" y="600"/>
                    </a:lnTo>
                    <a:lnTo>
                      <a:pt x="197" y="619"/>
                    </a:lnTo>
                    <a:lnTo>
                      <a:pt x="210" y="636"/>
                    </a:lnTo>
                    <a:lnTo>
                      <a:pt x="224" y="652"/>
                    </a:lnTo>
                    <a:lnTo>
                      <a:pt x="240" y="666"/>
                    </a:lnTo>
                    <a:lnTo>
                      <a:pt x="256" y="678"/>
                    </a:lnTo>
                    <a:lnTo>
                      <a:pt x="275" y="690"/>
                    </a:lnTo>
                    <a:lnTo>
                      <a:pt x="293" y="699"/>
                    </a:lnTo>
                    <a:lnTo>
                      <a:pt x="313" y="707"/>
                    </a:lnTo>
                    <a:lnTo>
                      <a:pt x="334" y="714"/>
                    </a:lnTo>
                    <a:lnTo>
                      <a:pt x="355" y="718"/>
                    </a:lnTo>
                    <a:lnTo>
                      <a:pt x="377" y="721"/>
                    </a:lnTo>
                    <a:lnTo>
                      <a:pt x="400" y="722"/>
                    </a:lnTo>
                    <a:lnTo>
                      <a:pt x="400" y="722"/>
                    </a:lnTo>
                    <a:close/>
                    <a:moveTo>
                      <a:pt x="572" y="206"/>
                    </a:moveTo>
                    <a:lnTo>
                      <a:pt x="572" y="206"/>
                    </a:lnTo>
                    <a:lnTo>
                      <a:pt x="571" y="191"/>
                    </a:lnTo>
                    <a:lnTo>
                      <a:pt x="570" y="178"/>
                    </a:lnTo>
                    <a:lnTo>
                      <a:pt x="566" y="165"/>
                    </a:lnTo>
                    <a:lnTo>
                      <a:pt x="562" y="153"/>
                    </a:lnTo>
                    <a:lnTo>
                      <a:pt x="555" y="141"/>
                    </a:lnTo>
                    <a:lnTo>
                      <a:pt x="549" y="131"/>
                    </a:lnTo>
                    <a:lnTo>
                      <a:pt x="541" y="120"/>
                    </a:lnTo>
                    <a:lnTo>
                      <a:pt x="530" y="112"/>
                    </a:lnTo>
                    <a:lnTo>
                      <a:pt x="520" y="104"/>
                    </a:lnTo>
                    <a:lnTo>
                      <a:pt x="508" y="96"/>
                    </a:lnTo>
                    <a:lnTo>
                      <a:pt x="495" y="91"/>
                    </a:lnTo>
                    <a:lnTo>
                      <a:pt x="482" y="86"/>
                    </a:lnTo>
                    <a:lnTo>
                      <a:pt x="466" y="82"/>
                    </a:lnTo>
                    <a:lnTo>
                      <a:pt x="450" y="79"/>
                    </a:lnTo>
                    <a:lnTo>
                      <a:pt x="431" y="76"/>
                    </a:lnTo>
                    <a:lnTo>
                      <a:pt x="413" y="76"/>
                    </a:lnTo>
                    <a:lnTo>
                      <a:pt x="413" y="76"/>
                    </a:lnTo>
                    <a:lnTo>
                      <a:pt x="384" y="78"/>
                    </a:lnTo>
                    <a:lnTo>
                      <a:pt x="356" y="83"/>
                    </a:lnTo>
                    <a:lnTo>
                      <a:pt x="330" y="90"/>
                    </a:lnTo>
                    <a:lnTo>
                      <a:pt x="304" y="100"/>
                    </a:lnTo>
                    <a:lnTo>
                      <a:pt x="280" y="113"/>
                    </a:lnTo>
                    <a:lnTo>
                      <a:pt x="257" y="129"/>
                    </a:lnTo>
                    <a:lnTo>
                      <a:pt x="236" y="148"/>
                    </a:lnTo>
                    <a:lnTo>
                      <a:pt x="217" y="169"/>
                    </a:lnTo>
                    <a:lnTo>
                      <a:pt x="199" y="191"/>
                    </a:lnTo>
                    <a:lnTo>
                      <a:pt x="184" y="218"/>
                    </a:lnTo>
                    <a:lnTo>
                      <a:pt x="170" y="245"/>
                    </a:lnTo>
                    <a:lnTo>
                      <a:pt x="160" y="276"/>
                    </a:lnTo>
                    <a:lnTo>
                      <a:pt x="151" y="307"/>
                    </a:lnTo>
                    <a:lnTo>
                      <a:pt x="144" y="340"/>
                    </a:lnTo>
                    <a:lnTo>
                      <a:pt x="140" y="377"/>
                    </a:lnTo>
                    <a:lnTo>
                      <a:pt x="139" y="414"/>
                    </a:lnTo>
                    <a:lnTo>
                      <a:pt x="139" y="428"/>
                    </a:lnTo>
                    <a:lnTo>
                      <a:pt x="139" y="428"/>
                    </a:lnTo>
                    <a:lnTo>
                      <a:pt x="192" y="422"/>
                    </a:lnTo>
                    <a:lnTo>
                      <a:pt x="242" y="416"/>
                    </a:lnTo>
                    <a:lnTo>
                      <a:pt x="286" y="408"/>
                    </a:lnTo>
                    <a:lnTo>
                      <a:pt x="330" y="398"/>
                    </a:lnTo>
                    <a:lnTo>
                      <a:pt x="368" y="389"/>
                    </a:lnTo>
                    <a:lnTo>
                      <a:pt x="404" y="379"/>
                    </a:lnTo>
                    <a:lnTo>
                      <a:pt x="437" y="367"/>
                    </a:lnTo>
                    <a:lnTo>
                      <a:pt x="464" y="354"/>
                    </a:lnTo>
                    <a:lnTo>
                      <a:pt x="491" y="339"/>
                    </a:lnTo>
                    <a:lnTo>
                      <a:pt x="512" y="323"/>
                    </a:lnTo>
                    <a:lnTo>
                      <a:pt x="530" y="307"/>
                    </a:lnTo>
                    <a:lnTo>
                      <a:pt x="538" y="298"/>
                    </a:lnTo>
                    <a:lnTo>
                      <a:pt x="546" y="290"/>
                    </a:lnTo>
                    <a:lnTo>
                      <a:pt x="551" y="281"/>
                    </a:lnTo>
                    <a:lnTo>
                      <a:pt x="557" y="270"/>
                    </a:lnTo>
                    <a:lnTo>
                      <a:pt x="562" y="261"/>
                    </a:lnTo>
                    <a:lnTo>
                      <a:pt x="566" y="251"/>
                    </a:lnTo>
                    <a:lnTo>
                      <a:pt x="569" y="240"/>
                    </a:lnTo>
                    <a:lnTo>
                      <a:pt x="571" y="230"/>
                    </a:lnTo>
                    <a:lnTo>
                      <a:pt x="571" y="218"/>
                    </a:lnTo>
                    <a:lnTo>
                      <a:pt x="572" y="206"/>
                    </a:lnTo>
                    <a:lnTo>
                      <a:pt x="572" y="206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6403714" y="1098462"/>
                <a:ext cx="392008" cy="613065"/>
              </a:xfrm>
              <a:custGeom>
                <a:avLst/>
                <a:gdLst/>
                <a:ahLst/>
                <a:cxnLst>
                  <a:cxn ang="0">
                    <a:pos x="256" y="1174"/>
                  </a:cxn>
                  <a:cxn ang="0">
                    <a:pos x="299" y="1205"/>
                  </a:cxn>
                  <a:cxn ang="0">
                    <a:pos x="303" y="1222"/>
                  </a:cxn>
                  <a:cxn ang="0">
                    <a:pos x="290" y="1243"/>
                  </a:cxn>
                  <a:cxn ang="0">
                    <a:pos x="81" y="1248"/>
                  </a:cxn>
                  <a:cxn ang="0">
                    <a:pos x="41" y="1243"/>
                  </a:cxn>
                  <a:cxn ang="0">
                    <a:pos x="28" y="1222"/>
                  </a:cxn>
                  <a:cxn ang="0">
                    <a:pos x="38" y="1197"/>
                  </a:cxn>
                  <a:cxn ang="0">
                    <a:pos x="86" y="1169"/>
                  </a:cxn>
                  <a:cxn ang="0">
                    <a:pos x="99" y="1145"/>
                  </a:cxn>
                  <a:cxn ang="0">
                    <a:pos x="102" y="235"/>
                  </a:cxn>
                  <a:cxn ang="0">
                    <a:pos x="94" y="175"/>
                  </a:cxn>
                  <a:cxn ang="0">
                    <a:pos x="73" y="154"/>
                  </a:cxn>
                  <a:cxn ang="0">
                    <a:pos x="13" y="129"/>
                  </a:cxn>
                  <a:cxn ang="0">
                    <a:pos x="0" y="109"/>
                  </a:cxn>
                  <a:cxn ang="0">
                    <a:pos x="3" y="88"/>
                  </a:cxn>
                  <a:cxn ang="0">
                    <a:pos x="29" y="63"/>
                  </a:cxn>
                  <a:cxn ang="0">
                    <a:pos x="99" y="26"/>
                  </a:cxn>
                  <a:cxn ang="0">
                    <a:pos x="168" y="2"/>
                  </a:cxn>
                  <a:cxn ang="0">
                    <a:pos x="202" y="1"/>
                  </a:cxn>
                  <a:cxn ang="0">
                    <a:pos x="219" y="12"/>
                  </a:cxn>
                  <a:cxn ang="0">
                    <a:pos x="231" y="64"/>
                  </a:cxn>
                  <a:cxn ang="0">
                    <a:pos x="297" y="806"/>
                  </a:cxn>
                  <a:cxn ang="0">
                    <a:pos x="471" y="649"/>
                  </a:cxn>
                  <a:cxn ang="0">
                    <a:pos x="506" y="599"/>
                  </a:cxn>
                  <a:cxn ang="0">
                    <a:pos x="510" y="574"/>
                  </a:cxn>
                  <a:cxn ang="0">
                    <a:pos x="496" y="548"/>
                  </a:cxn>
                  <a:cxn ang="0">
                    <a:pos x="468" y="515"/>
                  </a:cxn>
                  <a:cxn ang="0">
                    <a:pos x="464" y="497"/>
                  </a:cxn>
                  <a:cxn ang="0">
                    <a:pos x="479" y="472"/>
                  </a:cxn>
                  <a:cxn ang="0">
                    <a:pos x="521" y="467"/>
                  </a:cxn>
                  <a:cxn ang="0">
                    <a:pos x="712" y="468"/>
                  </a:cxn>
                  <a:cxn ang="0">
                    <a:pos x="742" y="482"/>
                  </a:cxn>
                  <a:cxn ang="0">
                    <a:pos x="745" y="500"/>
                  </a:cxn>
                  <a:cxn ang="0">
                    <a:pos x="715" y="534"/>
                  </a:cxn>
                  <a:cxn ang="0">
                    <a:pos x="624" y="619"/>
                  </a:cxn>
                  <a:cxn ang="0">
                    <a:pos x="461" y="772"/>
                  </a:cxn>
                  <a:cxn ang="0">
                    <a:pos x="568" y="889"/>
                  </a:cxn>
                  <a:cxn ang="0">
                    <a:pos x="690" y="1066"/>
                  </a:cxn>
                  <a:cxn ang="0">
                    <a:pos x="732" y="1139"/>
                  </a:cxn>
                  <a:cxn ang="0">
                    <a:pos x="771" y="1177"/>
                  </a:cxn>
                  <a:cxn ang="0">
                    <a:pos x="796" y="1200"/>
                  </a:cxn>
                  <a:cxn ang="0">
                    <a:pos x="796" y="1219"/>
                  </a:cxn>
                  <a:cxn ang="0">
                    <a:pos x="775" y="1243"/>
                  </a:cxn>
                  <a:cxn ang="0">
                    <a:pos x="587" y="1248"/>
                  </a:cxn>
                  <a:cxn ang="0">
                    <a:pos x="550" y="1243"/>
                  </a:cxn>
                  <a:cxn ang="0">
                    <a:pos x="526" y="1219"/>
                  </a:cxn>
                  <a:cxn ang="0">
                    <a:pos x="527" y="1200"/>
                  </a:cxn>
                  <a:cxn ang="0">
                    <a:pos x="554" y="1174"/>
                  </a:cxn>
                  <a:cxn ang="0">
                    <a:pos x="579" y="1151"/>
                  </a:cxn>
                  <a:cxn ang="0">
                    <a:pos x="581" y="1132"/>
                  </a:cxn>
                  <a:cxn ang="0">
                    <a:pos x="562" y="1085"/>
                  </a:cxn>
                  <a:cxn ang="0">
                    <a:pos x="465" y="955"/>
                  </a:cxn>
                  <a:cxn ang="0">
                    <a:pos x="340" y="880"/>
                  </a:cxn>
                  <a:cxn ang="0">
                    <a:pos x="231" y="1101"/>
                  </a:cxn>
                  <a:cxn ang="0">
                    <a:pos x="235" y="1152"/>
                  </a:cxn>
                </a:cxnLst>
                <a:rect l="0" t="0" r="r" b="b"/>
                <a:pathLst>
                  <a:path w="798" h="1248">
                    <a:moveTo>
                      <a:pt x="239" y="1163"/>
                    </a:moveTo>
                    <a:lnTo>
                      <a:pt x="239" y="1163"/>
                    </a:lnTo>
                    <a:lnTo>
                      <a:pt x="247" y="1169"/>
                    </a:lnTo>
                    <a:lnTo>
                      <a:pt x="256" y="1174"/>
                    </a:lnTo>
                    <a:lnTo>
                      <a:pt x="277" y="1186"/>
                    </a:lnTo>
                    <a:lnTo>
                      <a:pt x="287" y="1193"/>
                    </a:lnTo>
                    <a:lnTo>
                      <a:pt x="295" y="1201"/>
                    </a:lnTo>
                    <a:lnTo>
                      <a:pt x="299" y="1205"/>
                    </a:lnTo>
                    <a:lnTo>
                      <a:pt x="301" y="1210"/>
                    </a:lnTo>
                    <a:lnTo>
                      <a:pt x="303" y="1215"/>
                    </a:lnTo>
                    <a:lnTo>
                      <a:pt x="303" y="1222"/>
                    </a:lnTo>
                    <a:lnTo>
                      <a:pt x="303" y="1222"/>
                    </a:lnTo>
                    <a:lnTo>
                      <a:pt x="303" y="1230"/>
                    </a:lnTo>
                    <a:lnTo>
                      <a:pt x="301" y="1235"/>
                    </a:lnTo>
                    <a:lnTo>
                      <a:pt x="297" y="1240"/>
                    </a:lnTo>
                    <a:lnTo>
                      <a:pt x="290" y="1243"/>
                    </a:lnTo>
                    <a:lnTo>
                      <a:pt x="284" y="1246"/>
                    </a:lnTo>
                    <a:lnTo>
                      <a:pt x="274" y="1247"/>
                    </a:lnTo>
                    <a:lnTo>
                      <a:pt x="251" y="1248"/>
                    </a:lnTo>
                    <a:lnTo>
                      <a:pt x="81" y="1248"/>
                    </a:lnTo>
                    <a:lnTo>
                      <a:pt x="81" y="1248"/>
                    </a:lnTo>
                    <a:lnTo>
                      <a:pt x="58" y="1247"/>
                    </a:lnTo>
                    <a:lnTo>
                      <a:pt x="49" y="1246"/>
                    </a:lnTo>
                    <a:lnTo>
                      <a:pt x="41" y="1243"/>
                    </a:lnTo>
                    <a:lnTo>
                      <a:pt x="36" y="1240"/>
                    </a:lnTo>
                    <a:lnTo>
                      <a:pt x="32" y="1235"/>
                    </a:lnTo>
                    <a:lnTo>
                      <a:pt x="29" y="1230"/>
                    </a:lnTo>
                    <a:lnTo>
                      <a:pt x="28" y="1222"/>
                    </a:lnTo>
                    <a:lnTo>
                      <a:pt x="28" y="1222"/>
                    </a:lnTo>
                    <a:lnTo>
                      <a:pt x="29" y="1211"/>
                    </a:lnTo>
                    <a:lnTo>
                      <a:pt x="33" y="1203"/>
                    </a:lnTo>
                    <a:lnTo>
                      <a:pt x="38" y="1197"/>
                    </a:lnTo>
                    <a:lnTo>
                      <a:pt x="46" y="1192"/>
                    </a:lnTo>
                    <a:lnTo>
                      <a:pt x="63" y="1181"/>
                    </a:lnTo>
                    <a:lnTo>
                      <a:pt x="86" y="1169"/>
                    </a:lnTo>
                    <a:lnTo>
                      <a:pt x="86" y="1169"/>
                    </a:lnTo>
                    <a:lnTo>
                      <a:pt x="91" y="1165"/>
                    </a:lnTo>
                    <a:lnTo>
                      <a:pt x="95" y="1160"/>
                    </a:lnTo>
                    <a:lnTo>
                      <a:pt x="98" y="1153"/>
                    </a:lnTo>
                    <a:lnTo>
                      <a:pt x="99" y="1145"/>
                    </a:lnTo>
                    <a:lnTo>
                      <a:pt x="100" y="1126"/>
                    </a:lnTo>
                    <a:lnTo>
                      <a:pt x="102" y="1101"/>
                    </a:lnTo>
                    <a:lnTo>
                      <a:pt x="102" y="235"/>
                    </a:lnTo>
                    <a:lnTo>
                      <a:pt x="102" y="235"/>
                    </a:lnTo>
                    <a:lnTo>
                      <a:pt x="100" y="207"/>
                    </a:lnTo>
                    <a:lnTo>
                      <a:pt x="99" y="195"/>
                    </a:lnTo>
                    <a:lnTo>
                      <a:pt x="96" y="185"/>
                    </a:lnTo>
                    <a:lnTo>
                      <a:pt x="94" y="175"/>
                    </a:lnTo>
                    <a:lnTo>
                      <a:pt x="88" y="167"/>
                    </a:lnTo>
                    <a:lnTo>
                      <a:pt x="82" y="161"/>
                    </a:lnTo>
                    <a:lnTo>
                      <a:pt x="73" y="154"/>
                    </a:lnTo>
                    <a:lnTo>
                      <a:pt x="73" y="154"/>
                    </a:lnTo>
                    <a:lnTo>
                      <a:pt x="59" y="148"/>
                    </a:lnTo>
                    <a:lnTo>
                      <a:pt x="46" y="142"/>
                    </a:lnTo>
                    <a:lnTo>
                      <a:pt x="23" y="134"/>
                    </a:lnTo>
                    <a:lnTo>
                      <a:pt x="13" y="129"/>
                    </a:lnTo>
                    <a:lnTo>
                      <a:pt x="7" y="124"/>
                    </a:lnTo>
                    <a:lnTo>
                      <a:pt x="3" y="120"/>
                    </a:lnTo>
                    <a:lnTo>
                      <a:pt x="1" y="115"/>
                    </a:lnTo>
                    <a:lnTo>
                      <a:pt x="0" y="109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3" y="88"/>
                    </a:lnTo>
                    <a:lnTo>
                      <a:pt x="7" y="82"/>
                    </a:lnTo>
                    <a:lnTo>
                      <a:pt x="12" y="75"/>
                    </a:lnTo>
                    <a:lnTo>
                      <a:pt x="20" y="68"/>
                    </a:lnTo>
                    <a:lnTo>
                      <a:pt x="29" y="63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77" y="37"/>
                    </a:lnTo>
                    <a:lnTo>
                      <a:pt x="99" y="26"/>
                    </a:lnTo>
                    <a:lnTo>
                      <a:pt x="119" y="18"/>
                    </a:lnTo>
                    <a:lnTo>
                      <a:pt x="137" y="12"/>
                    </a:lnTo>
                    <a:lnTo>
                      <a:pt x="153" y="6"/>
                    </a:lnTo>
                    <a:lnTo>
                      <a:pt x="168" y="2"/>
                    </a:lnTo>
                    <a:lnTo>
                      <a:pt x="179" y="1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202" y="1"/>
                    </a:lnTo>
                    <a:lnTo>
                      <a:pt x="207" y="4"/>
                    </a:lnTo>
                    <a:lnTo>
                      <a:pt x="211" y="5"/>
                    </a:lnTo>
                    <a:lnTo>
                      <a:pt x="216" y="8"/>
                    </a:lnTo>
                    <a:lnTo>
                      <a:pt x="219" y="12"/>
                    </a:lnTo>
                    <a:lnTo>
                      <a:pt x="224" y="21"/>
                    </a:lnTo>
                    <a:lnTo>
                      <a:pt x="228" y="33"/>
                    </a:lnTo>
                    <a:lnTo>
                      <a:pt x="229" y="47"/>
                    </a:lnTo>
                    <a:lnTo>
                      <a:pt x="231" y="64"/>
                    </a:lnTo>
                    <a:lnTo>
                      <a:pt x="231" y="84"/>
                    </a:lnTo>
                    <a:lnTo>
                      <a:pt x="231" y="856"/>
                    </a:lnTo>
                    <a:lnTo>
                      <a:pt x="231" y="856"/>
                    </a:lnTo>
                    <a:lnTo>
                      <a:pt x="297" y="806"/>
                    </a:lnTo>
                    <a:lnTo>
                      <a:pt x="353" y="760"/>
                    </a:lnTo>
                    <a:lnTo>
                      <a:pt x="401" y="718"/>
                    </a:lnTo>
                    <a:lnTo>
                      <a:pt x="440" y="682"/>
                    </a:lnTo>
                    <a:lnTo>
                      <a:pt x="471" y="649"/>
                    </a:lnTo>
                    <a:lnTo>
                      <a:pt x="484" y="635"/>
                    </a:lnTo>
                    <a:lnTo>
                      <a:pt x="493" y="621"/>
                    </a:lnTo>
                    <a:lnTo>
                      <a:pt x="501" y="610"/>
                    </a:lnTo>
                    <a:lnTo>
                      <a:pt x="506" y="599"/>
                    </a:lnTo>
                    <a:lnTo>
                      <a:pt x="510" y="588"/>
                    </a:lnTo>
                    <a:lnTo>
                      <a:pt x="512" y="579"/>
                    </a:lnTo>
                    <a:lnTo>
                      <a:pt x="512" y="579"/>
                    </a:lnTo>
                    <a:lnTo>
                      <a:pt x="510" y="574"/>
                    </a:lnTo>
                    <a:lnTo>
                      <a:pt x="509" y="567"/>
                    </a:lnTo>
                    <a:lnTo>
                      <a:pt x="506" y="562"/>
                    </a:lnTo>
                    <a:lnTo>
                      <a:pt x="504" y="557"/>
                    </a:lnTo>
                    <a:lnTo>
                      <a:pt x="496" y="548"/>
                    </a:lnTo>
                    <a:lnTo>
                      <a:pt x="488" y="538"/>
                    </a:lnTo>
                    <a:lnTo>
                      <a:pt x="479" y="529"/>
                    </a:lnTo>
                    <a:lnTo>
                      <a:pt x="471" y="520"/>
                    </a:lnTo>
                    <a:lnTo>
                      <a:pt x="468" y="515"/>
                    </a:lnTo>
                    <a:lnTo>
                      <a:pt x="465" y="509"/>
                    </a:lnTo>
                    <a:lnTo>
                      <a:pt x="464" y="503"/>
                    </a:lnTo>
                    <a:lnTo>
                      <a:pt x="464" y="497"/>
                    </a:lnTo>
                    <a:lnTo>
                      <a:pt x="464" y="497"/>
                    </a:lnTo>
                    <a:lnTo>
                      <a:pt x="464" y="489"/>
                    </a:lnTo>
                    <a:lnTo>
                      <a:pt x="468" y="483"/>
                    </a:lnTo>
                    <a:lnTo>
                      <a:pt x="472" y="478"/>
                    </a:lnTo>
                    <a:lnTo>
                      <a:pt x="479" y="472"/>
                    </a:lnTo>
                    <a:lnTo>
                      <a:pt x="487" y="470"/>
                    </a:lnTo>
                    <a:lnTo>
                      <a:pt x="497" y="468"/>
                    </a:lnTo>
                    <a:lnTo>
                      <a:pt x="508" y="467"/>
                    </a:lnTo>
                    <a:lnTo>
                      <a:pt x="521" y="467"/>
                    </a:lnTo>
                    <a:lnTo>
                      <a:pt x="687" y="467"/>
                    </a:lnTo>
                    <a:lnTo>
                      <a:pt x="687" y="467"/>
                    </a:lnTo>
                    <a:lnTo>
                      <a:pt x="700" y="467"/>
                    </a:lnTo>
                    <a:lnTo>
                      <a:pt x="712" y="468"/>
                    </a:lnTo>
                    <a:lnTo>
                      <a:pt x="722" y="470"/>
                    </a:lnTo>
                    <a:lnTo>
                      <a:pt x="730" y="472"/>
                    </a:lnTo>
                    <a:lnTo>
                      <a:pt x="737" y="476"/>
                    </a:lnTo>
                    <a:lnTo>
                      <a:pt x="742" y="482"/>
                    </a:lnTo>
                    <a:lnTo>
                      <a:pt x="745" y="488"/>
                    </a:lnTo>
                    <a:lnTo>
                      <a:pt x="745" y="495"/>
                    </a:lnTo>
                    <a:lnTo>
                      <a:pt x="745" y="495"/>
                    </a:lnTo>
                    <a:lnTo>
                      <a:pt x="745" y="500"/>
                    </a:lnTo>
                    <a:lnTo>
                      <a:pt x="744" y="504"/>
                    </a:lnTo>
                    <a:lnTo>
                      <a:pt x="738" y="513"/>
                    </a:lnTo>
                    <a:lnTo>
                      <a:pt x="728" y="524"/>
                    </a:lnTo>
                    <a:lnTo>
                      <a:pt x="715" y="534"/>
                    </a:lnTo>
                    <a:lnTo>
                      <a:pt x="676" y="567"/>
                    </a:lnTo>
                    <a:lnTo>
                      <a:pt x="653" y="590"/>
                    </a:lnTo>
                    <a:lnTo>
                      <a:pt x="624" y="619"/>
                    </a:lnTo>
                    <a:lnTo>
                      <a:pt x="624" y="619"/>
                    </a:lnTo>
                    <a:lnTo>
                      <a:pt x="583" y="661"/>
                    </a:lnTo>
                    <a:lnTo>
                      <a:pt x="541" y="701"/>
                    </a:lnTo>
                    <a:lnTo>
                      <a:pt x="501" y="738"/>
                    </a:lnTo>
                    <a:lnTo>
                      <a:pt x="461" y="772"/>
                    </a:lnTo>
                    <a:lnTo>
                      <a:pt x="461" y="772"/>
                    </a:lnTo>
                    <a:lnTo>
                      <a:pt x="498" y="810"/>
                    </a:lnTo>
                    <a:lnTo>
                      <a:pt x="534" y="848"/>
                    </a:lnTo>
                    <a:lnTo>
                      <a:pt x="568" y="889"/>
                    </a:lnTo>
                    <a:lnTo>
                      <a:pt x="600" y="932"/>
                    </a:lnTo>
                    <a:lnTo>
                      <a:pt x="632" y="975"/>
                    </a:lnTo>
                    <a:lnTo>
                      <a:pt x="661" y="1020"/>
                    </a:lnTo>
                    <a:lnTo>
                      <a:pt x="690" y="1066"/>
                    </a:lnTo>
                    <a:lnTo>
                      <a:pt x="717" y="1115"/>
                    </a:lnTo>
                    <a:lnTo>
                      <a:pt x="717" y="1115"/>
                    </a:lnTo>
                    <a:lnTo>
                      <a:pt x="724" y="1128"/>
                    </a:lnTo>
                    <a:lnTo>
                      <a:pt x="732" y="1139"/>
                    </a:lnTo>
                    <a:lnTo>
                      <a:pt x="738" y="1148"/>
                    </a:lnTo>
                    <a:lnTo>
                      <a:pt x="746" y="1156"/>
                    </a:lnTo>
                    <a:lnTo>
                      <a:pt x="759" y="1168"/>
                    </a:lnTo>
                    <a:lnTo>
                      <a:pt x="771" y="1177"/>
                    </a:lnTo>
                    <a:lnTo>
                      <a:pt x="782" y="1184"/>
                    </a:lnTo>
                    <a:lnTo>
                      <a:pt x="791" y="1190"/>
                    </a:lnTo>
                    <a:lnTo>
                      <a:pt x="794" y="1194"/>
                    </a:lnTo>
                    <a:lnTo>
                      <a:pt x="796" y="1200"/>
                    </a:lnTo>
                    <a:lnTo>
                      <a:pt x="798" y="1203"/>
                    </a:lnTo>
                    <a:lnTo>
                      <a:pt x="798" y="1210"/>
                    </a:lnTo>
                    <a:lnTo>
                      <a:pt x="798" y="1210"/>
                    </a:lnTo>
                    <a:lnTo>
                      <a:pt x="796" y="1219"/>
                    </a:lnTo>
                    <a:lnTo>
                      <a:pt x="794" y="1227"/>
                    </a:lnTo>
                    <a:lnTo>
                      <a:pt x="790" y="1234"/>
                    </a:lnTo>
                    <a:lnTo>
                      <a:pt x="783" y="1239"/>
                    </a:lnTo>
                    <a:lnTo>
                      <a:pt x="775" y="1243"/>
                    </a:lnTo>
                    <a:lnTo>
                      <a:pt x="766" y="1246"/>
                    </a:lnTo>
                    <a:lnTo>
                      <a:pt x="754" y="1248"/>
                    </a:lnTo>
                    <a:lnTo>
                      <a:pt x="741" y="1248"/>
                    </a:lnTo>
                    <a:lnTo>
                      <a:pt x="587" y="1248"/>
                    </a:lnTo>
                    <a:lnTo>
                      <a:pt x="587" y="1248"/>
                    </a:lnTo>
                    <a:lnTo>
                      <a:pt x="572" y="1248"/>
                    </a:lnTo>
                    <a:lnTo>
                      <a:pt x="560" y="1247"/>
                    </a:lnTo>
                    <a:lnTo>
                      <a:pt x="550" y="1243"/>
                    </a:lnTo>
                    <a:lnTo>
                      <a:pt x="541" y="1239"/>
                    </a:lnTo>
                    <a:lnTo>
                      <a:pt x="534" y="1234"/>
                    </a:lnTo>
                    <a:lnTo>
                      <a:pt x="529" y="1227"/>
                    </a:lnTo>
                    <a:lnTo>
                      <a:pt x="526" y="1219"/>
                    </a:lnTo>
                    <a:lnTo>
                      <a:pt x="525" y="1210"/>
                    </a:lnTo>
                    <a:lnTo>
                      <a:pt x="525" y="1210"/>
                    </a:lnTo>
                    <a:lnTo>
                      <a:pt x="525" y="1205"/>
                    </a:lnTo>
                    <a:lnTo>
                      <a:pt x="527" y="1200"/>
                    </a:lnTo>
                    <a:lnTo>
                      <a:pt x="530" y="1194"/>
                    </a:lnTo>
                    <a:lnTo>
                      <a:pt x="534" y="1190"/>
                    </a:lnTo>
                    <a:lnTo>
                      <a:pt x="543" y="1181"/>
                    </a:lnTo>
                    <a:lnTo>
                      <a:pt x="554" y="1174"/>
                    </a:lnTo>
                    <a:lnTo>
                      <a:pt x="564" y="1167"/>
                    </a:lnTo>
                    <a:lnTo>
                      <a:pt x="574" y="1159"/>
                    </a:lnTo>
                    <a:lnTo>
                      <a:pt x="576" y="1155"/>
                    </a:lnTo>
                    <a:lnTo>
                      <a:pt x="579" y="1151"/>
                    </a:lnTo>
                    <a:lnTo>
                      <a:pt x="581" y="1145"/>
                    </a:lnTo>
                    <a:lnTo>
                      <a:pt x="581" y="1140"/>
                    </a:lnTo>
                    <a:lnTo>
                      <a:pt x="581" y="1140"/>
                    </a:lnTo>
                    <a:lnTo>
                      <a:pt x="581" y="1132"/>
                    </a:lnTo>
                    <a:lnTo>
                      <a:pt x="579" y="1123"/>
                    </a:lnTo>
                    <a:lnTo>
                      <a:pt x="575" y="1111"/>
                    </a:lnTo>
                    <a:lnTo>
                      <a:pt x="570" y="1099"/>
                    </a:lnTo>
                    <a:lnTo>
                      <a:pt x="562" y="1085"/>
                    </a:lnTo>
                    <a:lnTo>
                      <a:pt x="552" y="1070"/>
                    </a:lnTo>
                    <a:lnTo>
                      <a:pt x="530" y="1037"/>
                    </a:lnTo>
                    <a:lnTo>
                      <a:pt x="501" y="999"/>
                    </a:lnTo>
                    <a:lnTo>
                      <a:pt x="465" y="955"/>
                    </a:lnTo>
                    <a:lnTo>
                      <a:pt x="422" y="908"/>
                    </a:lnTo>
                    <a:lnTo>
                      <a:pt x="373" y="855"/>
                    </a:lnTo>
                    <a:lnTo>
                      <a:pt x="373" y="855"/>
                    </a:lnTo>
                    <a:lnTo>
                      <a:pt x="340" y="880"/>
                    </a:lnTo>
                    <a:lnTo>
                      <a:pt x="306" y="905"/>
                    </a:lnTo>
                    <a:lnTo>
                      <a:pt x="269" y="932"/>
                    </a:lnTo>
                    <a:lnTo>
                      <a:pt x="231" y="957"/>
                    </a:lnTo>
                    <a:lnTo>
                      <a:pt x="231" y="1101"/>
                    </a:lnTo>
                    <a:lnTo>
                      <a:pt x="231" y="1101"/>
                    </a:lnTo>
                    <a:lnTo>
                      <a:pt x="231" y="1122"/>
                    </a:lnTo>
                    <a:lnTo>
                      <a:pt x="232" y="1139"/>
                    </a:lnTo>
                    <a:lnTo>
                      <a:pt x="235" y="1152"/>
                    </a:lnTo>
                    <a:lnTo>
                      <a:pt x="236" y="1157"/>
                    </a:lnTo>
                    <a:lnTo>
                      <a:pt x="239" y="1163"/>
                    </a:lnTo>
                    <a:lnTo>
                      <a:pt x="239" y="1163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6832565" y="1318046"/>
                <a:ext cx="406745" cy="393482"/>
              </a:xfrm>
              <a:custGeom>
                <a:avLst/>
                <a:gdLst/>
                <a:ahLst/>
                <a:cxnLst>
                  <a:cxn ang="0">
                    <a:pos x="93" y="214"/>
                  </a:cxn>
                  <a:cxn ang="0">
                    <a:pos x="76" y="154"/>
                  </a:cxn>
                  <a:cxn ang="0">
                    <a:pos x="56" y="138"/>
                  </a:cxn>
                  <a:cxn ang="0">
                    <a:pos x="7" y="113"/>
                  </a:cxn>
                  <a:cxn ang="0">
                    <a:pos x="0" y="96"/>
                  </a:cxn>
                  <a:cxn ang="0">
                    <a:pos x="10" y="76"/>
                  </a:cxn>
                  <a:cxn ang="0">
                    <a:pos x="72" y="24"/>
                  </a:cxn>
                  <a:cxn ang="0">
                    <a:pos x="124" y="1"/>
                  </a:cxn>
                  <a:cxn ang="0">
                    <a:pos x="144" y="3"/>
                  </a:cxn>
                  <a:cxn ang="0">
                    <a:pos x="165" y="20"/>
                  </a:cxn>
                  <a:cxn ang="0">
                    <a:pos x="201" y="105"/>
                  </a:cxn>
                  <a:cxn ang="0">
                    <a:pos x="235" y="105"/>
                  </a:cxn>
                  <a:cxn ang="0">
                    <a:pos x="296" y="54"/>
                  </a:cxn>
                  <a:cxn ang="0">
                    <a:pos x="364" y="20"/>
                  </a:cxn>
                  <a:cxn ang="0">
                    <a:pos x="439" y="3"/>
                  </a:cxn>
                  <a:cxn ang="0">
                    <a:pos x="515" y="1"/>
                  </a:cxn>
                  <a:cxn ang="0">
                    <a:pos x="590" y="18"/>
                  </a:cxn>
                  <a:cxn ang="0">
                    <a:pos x="638" y="43"/>
                  </a:cxn>
                  <a:cxn ang="0">
                    <a:pos x="681" y="80"/>
                  </a:cxn>
                  <a:cxn ang="0">
                    <a:pos x="712" y="129"/>
                  </a:cxn>
                  <a:cxn ang="0">
                    <a:pos x="748" y="243"/>
                  </a:cxn>
                  <a:cxn ang="0">
                    <a:pos x="757" y="668"/>
                  </a:cxn>
                  <a:cxn ang="0">
                    <a:pos x="761" y="710"/>
                  </a:cxn>
                  <a:cxn ang="0">
                    <a:pos x="772" y="723"/>
                  </a:cxn>
                  <a:cxn ang="0">
                    <a:pos x="823" y="757"/>
                  </a:cxn>
                  <a:cxn ang="0">
                    <a:pos x="827" y="781"/>
                  </a:cxn>
                  <a:cxn ang="0">
                    <a:pos x="806" y="800"/>
                  </a:cxn>
                  <a:cxn ang="0">
                    <a:pos x="603" y="802"/>
                  </a:cxn>
                  <a:cxn ang="0">
                    <a:pos x="570" y="800"/>
                  </a:cxn>
                  <a:cxn ang="0">
                    <a:pos x="549" y="783"/>
                  </a:cxn>
                  <a:cxn ang="0">
                    <a:pos x="550" y="760"/>
                  </a:cxn>
                  <a:cxn ang="0">
                    <a:pos x="570" y="744"/>
                  </a:cxn>
                  <a:cxn ang="0">
                    <a:pos x="607" y="726"/>
                  </a:cxn>
                  <a:cxn ang="0">
                    <a:pos x="625" y="694"/>
                  </a:cxn>
                  <a:cxn ang="0">
                    <a:pos x="627" y="367"/>
                  </a:cxn>
                  <a:cxn ang="0">
                    <a:pos x="616" y="249"/>
                  </a:cxn>
                  <a:cxn ang="0">
                    <a:pos x="582" y="168"/>
                  </a:cxn>
                  <a:cxn ang="0">
                    <a:pos x="521" y="117"/>
                  </a:cxn>
                  <a:cxn ang="0">
                    <a:pos x="433" y="102"/>
                  </a:cxn>
                  <a:cxn ang="0">
                    <a:pos x="370" y="109"/>
                  </a:cxn>
                  <a:cxn ang="0">
                    <a:pos x="298" y="142"/>
                  </a:cxn>
                  <a:cxn ang="0">
                    <a:pos x="248" y="201"/>
                  </a:cxn>
                  <a:cxn ang="0">
                    <a:pos x="225" y="282"/>
                  </a:cxn>
                  <a:cxn ang="0">
                    <a:pos x="225" y="697"/>
                  </a:cxn>
                  <a:cxn ang="0">
                    <a:pos x="235" y="723"/>
                  </a:cxn>
                  <a:cxn ang="0">
                    <a:pos x="281" y="750"/>
                  </a:cxn>
                  <a:cxn ang="0">
                    <a:pos x="292" y="772"/>
                  </a:cxn>
                  <a:cxn ang="0">
                    <a:pos x="277" y="797"/>
                  </a:cxn>
                  <a:cxn ang="0">
                    <a:pos x="231" y="802"/>
                  </a:cxn>
                  <a:cxn ang="0">
                    <a:pos x="40" y="800"/>
                  </a:cxn>
                  <a:cxn ang="0">
                    <a:pos x="20" y="784"/>
                  </a:cxn>
                  <a:cxn ang="0">
                    <a:pos x="22" y="764"/>
                  </a:cxn>
                  <a:cxn ang="0">
                    <a:pos x="39" y="746"/>
                  </a:cxn>
                  <a:cxn ang="0">
                    <a:pos x="82" y="719"/>
                  </a:cxn>
                  <a:cxn ang="0">
                    <a:pos x="94" y="681"/>
                  </a:cxn>
                </a:cxnLst>
                <a:rect l="0" t="0" r="r" b="b"/>
                <a:pathLst>
                  <a:path w="828" h="802">
                    <a:moveTo>
                      <a:pt x="94" y="286"/>
                    </a:moveTo>
                    <a:lnTo>
                      <a:pt x="94" y="286"/>
                    </a:lnTo>
                    <a:lnTo>
                      <a:pt x="94" y="235"/>
                    </a:lnTo>
                    <a:lnTo>
                      <a:pt x="93" y="214"/>
                    </a:lnTo>
                    <a:lnTo>
                      <a:pt x="90" y="195"/>
                    </a:lnTo>
                    <a:lnTo>
                      <a:pt x="87" y="179"/>
                    </a:lnTo>
                    <a:lnTo>
                      <a:pt x="82" y="165"/>
                    </a:lnTo>
                    <a:lnTo>
                      <a:pt x="76" y="154"/>
                    </a:lnTo>
                    <a:lnTo>
                      <a:pt x="72" y="150"/>
                    </a:lnTo>
                    <a:lnTo>
                      <a:pt x="66" y="145"/>
                    </a:lnTo>
                    <a:lnTo>
                      <a:pt x="66" y="145"/>
                    </a:lnTo>
                    <a:lnTo>
                      <a:pt x="56" y="138"/>
                    </a:lnTo>
                    <a:lnTo>
                      <a:pt x="44" y="133"/>
                    </a:lnTo>
                    <a:lnTo>
                      <a:pt x="23" y="124"/>
                    </a:lnTo>
                    <a:lnTo>
                      <a:pt x="15" y="120"/>
                    </a:lnTo>
                    <a:lnTo>
                      <a:pt x="7" y="113"/>
                    </a:lnTo>
                    <a:lnTo>
                      <a:pt x="4" y="111"/>
                    </a:lnTo>
                    <a:lnTo>
                      <a:pt x="3" y="107"/>
                    </a:lnTo>
                    <a:lnTo>
                      <a:pt x="2" y="102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91"/>
                    </a:lnTo>
                    <a:lnTo>
                      <a:pt x="4" y="84"/>
                    </a:lnTo>
                    <a:lnTo>
                      <a:pt x="10" y="76"/>
                    </a:lnTo>
                    <a:lnTo>
                      <a:pt x="15" y="70"/>
                    </a:lnTo>
                    <a:lnTo>
                      <a:pt x="31" y="54"/>
                    </a:lnTo>
                    <a:lnTo>
                      <a:pt x="51" y="38"/>
                    </a:lnTo>
                    <a:lnTo>
                      <a:pt x="72" y="24"/>
                    </a:lnTo>
                    <a:lnTo>
                      <a:pt x="94" y="12"/>
                    </a:lnTo>
                    <a:lnTo>
                      <a:pt x="105" y="7"/>
                    </a:lnTo>
                    <a:lnTo>
                      <a:pt x="114" y="4"/>
                    </a:lnTo>
                    <a:lnTo>
                      <a:pt x="124" y="1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39" y="1"/>
                    </a:lnTo>
                    <a:lnTo>
                      <a:pt x="144" y="3"/>
                    </a:lnTo>
                    <a:lnTo>
                      <a:pt x="149" y="5"/>
                    </a:lnTo>
                    <a:lnTo>
                      <a:pt x="155" y="9"/>
                    </a:lnTo>
                    <a:lnTo>
                      <a:pt x="160" y="13"/>
                    </a:lnTo>
                    <a:lnTo>
                      <a:pt x="165" y="20"/>
                    </a:lnTo>
                    <a:lnTo>
                      <a:pt x="174" y="34"/>
                    </a:lnTo>
                    <a:lnTo>
                      <a:pt x="184" y="54"/>
                    </a:lnTo>
                    <a:lnTo>
                      <a:pt x="193" y="78"/>
                    </a:lnTo>
                    <a:lnTo>
                      <a:pt x="201" y="105"/>
                    </a:lnTo>
                    <a:lnTo>
                      <a:pt x="209" y="137"/>
                    </a:lnTo>
                    <a:lnTo>
                      <a:pt x="209" y="137"/>
                    </a:lnTo>
                    <a:lnTo>
                      <a:pt x="222" y="121"/>
                    </a:lnTo>
                    <a:lnTo>
                      <a:pt x="235" y="105"/>
                    </a:lnTo>
                    <a:lnTo>
                      <a:pt x="250" y="91"/>
                    </a:lnTo>
                    <a:lnTo>
                      <a:pt x="265" y="78"/>
                    </a:lnTo>
                    <a:lnTo>
                      <a:pt x="280" y="66"/>
                    </a:lnTo>
                    <a:lnTo>
                      <a:pt x="296" y="54"/>
                    </a:lnTo>
                    <a:lnTo>
                      <a:pt x="313" y="45"/>
                    </a:lnTo>
                    <a:lnTo>
                      <a:pt x="329" y="36"/>
                    </a:lnTo>
                    <a:lnTo>
                      <a:pt x="347" y="28"/>
                    </a:lnTo>
                    <a:lnTo>
                      <a:pt x="364" y="20"/>
                    </a:lnTo>
                    <a:lnTo>
                      <a:pt x="383" y="14"/>
                    </a:lnTo>
                    <a:lnTo>
                      <a:pt x="401" y="9"/>
                    </a:lnTo>
                    <a:lnTo>
                      <a:pt x="421" y="5"/>
                    </a:lnTo>
                    <a:lnTo>
                      <a:pt x="439" y="3"/>
                    </a:lnTo>
                    <a:lnTo>
                      <a:pt x="460" y="1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515" y="1"/>
                    </a:lnTo>
                    <a:lnTo>
                      <a:pt x="546" y="7"/>
                    </a:lnTo>
                    <a:lnTo>
                      <a:pt x="561" y="9"/>
                    </a:lnTo>
                    <a:lnTo>
                      <a:pt x="575" y="13"/>
                    </a:lnTo>
                    <a:lnTo>
                      <a:pt x="590" y="18"/>
                    </a:lnTo>
                    <a:lnTo>
                      <a:pt x="603" y="24"/>
                    </a:lnTo>
                    <a:lnTo>
                      <a:pt x="615" y="29"/>
                    </a:lnTo>
                    <a:lnTo>
                      <a:pt x="628" y="36"/>
                    </a:lnTo>
                    <a:lnTo>
                      <a:pt x="638" y="43"/>
                    </a:lnTo>
                    <a:lnTo>
                      <a:pt x="650" y="51"/>
                    </a:lnTo>
                    <a:lnTo>
                      <a:pt x="661" y="61"/>
                    </a:lnTo>
                    <a:lnTo>
                      <a:pt x="670" y="70"/>
                    </a:lnTo>
                    <a:lnTo>
                      <a:pt x="681" y="80"/>
                    </a:lnTo>
                    <a:lnTo>
                      <a:pt x="689" y="92"/>
                    </a:lnTo>
                    <a:lnTo>
                      <a:pt x="698" y="104"/>
                    </a:lnTo>
                    <a:lnTo>
                      <a:pt x="704" y="116"/>
                    </a:lnTo>
                    <a:lnTo>
                      <a:pt x="712" y="129"/>
                    </a:lnTo>
                    <a:lnTo>
                      <a:pt x="719" y="144"/>
                    </a:lnTo>
                    <a:lnTo>
                      <a:pt x="731" y="174"/>
                    </a:lnTo>
                    <a:lnTo>
                      <a:pt x="740" y="207"/>
                    </a:lnTo>
                    <a:lnTo>
                      <a:pt x="748" y="243"/>
                    </a:lnTo>
                    <a:lnTo>
                      <a:pt x="753" y="282"/>
                    </a:lnTo>
                    <a:lnTo>
                      <a:pt x="756" y="323"/>
                    </a:lnTo>
                    <a:lnTo>
                      <a:pt x="757" y="368"/>
                    </a:lnTo>
                    <a:lnTo>
                      <a:pt x="757" y="668"/>
                    </a:lnTo>
                    <a:lnTo>
                      <a:pt x="757" y="668"/>
                    </a:lnTo>
                    <a:lnTo>
                      <a:pt x="757" y="688"/>
                    </a:lnTo>
                    <a:lnTo>
                      <a:pt x="760" y="703"/>
                    </a:lnTo>
                    <a:lnTo>
                      <a:pt x="761" y="710"/>
                    </a:lnTo>
                    <a:lnTo>
                      <a:pt x="764" y="715"/>
                    </a:lnTo>
                    <a:lnTo>
                      <a:pt x="768" y="719"/>
                    </a:lnTo>
                    <a:lnTo>
                      <a:pt x="772" y="723"/>
                    </a:lnTo>
                    <a:lnTo>
                      <a:pt x="772" y="723"/>
                    </a:lnTo>
                    <a:lnTo>
                      <a:pt x="793" y="735"/>
                    </a:lnTo>
                    <a:lnTo>
                      <a:pt x="811" y="746"/>
                    </a:lnTo>
                    <a:lnTo>
                      <a:pt x="818" y="751"/>
                    </a:lnTo>
                    <a:lnTo>
                      <a:pt x="823" y="757"/>
                    </a:lnTo>
                    <a:lnTo>
                      <a:pt x="827" y="765"/>
                    </a:lnTo>
                    <a:lnTo>
                      <a:pt x="828" y="775"/>
                    </a:lnTo>
                    <a:lnTo>
                      <a:pt x="828" y="775"/>
                    </a:lnTo>
                    <a:lnTo>
                      <a:pt x="827" y="781"/>
                    </a:lnTo>
                    <a:lnTo>
                      <a:pt x="824" y="788"/>
                    </a:lnTo>
                    <a:lnTo>
                      <a:pt x="820" y="793"/>
                    </a:lnTo>
                    <a:lnTo>
                      <a:pt x="814" y="797"/>
                    </a:lnTo>
                    <a:lnTo>
                      <a:pt x="806" y="800"/>
                    </a:lnTo>
                    <a:lnTo>
                      <a:pt x="797" y="801"/>
                    </a:lnTo>
                    <a:lnTo>
                      <a:pt x="785" y="802"/>
                    </a:lnTo>
                    <a:lnTo>
                      <a:pt x="772" y="802"/>
                    </a:lnTo>
                    <a:lnTo>
                      <a:pt x="603" y="802"/>
                    </a:lnTo>
                    <a:lnTo>
                      <a:pt x="603" y="802"/>
                    </a:lnTo>
                    <a:lnTo>
                      <a:pt x="591" y="802"/>
                    </a:lnTo>
                    <a:lnTo>
                      <a:pt x="579" y="801"/>
                    </a:lnTo>
                    <a:lnTo>
                      <a:pt x="570" y="800"/>
                    </a:lnTo>
                    <a:lnTo>
                      <a:pt x="562" y="797"/>
                    </a:lnTo>
                    <a:lnTo>
                      <a:pt x="555" y="793"/>
                    </a:lnTo>
                    <a:lnTo>
                      <a:pt x="551" y="789"/>
                    </a:lnTo>
                    <a:lnTo>
                      <a:pt x="549" y="783"/>
                    </a:lnTo>
                    <a:lnTo>
                      <a:pt x="547" y="776"/>
                    </a:lnTo>
                    <a:lnTo>
                      <a:pt x="547" y="776"/>
                    </a:lnTo>
                    <a:lnTo>
                      <a:pt x="549" y="767"/>
                    </a:lnTo>
                    <a:lnTo>
                      <a:pt x="550" y="760"/>
                    </a:lnTo>
                    <a:lnTo>
                      <a:pt x="554" y="755"/>
                    </a:lnTo>
                    <a:lnTo>
                      <a:pt x="558" y="751"/>
                    </a:lnTo>
                    <a:lnTo>
                      <a:pt x="563" y="748"/>
                    </a:lnTo>
                    <a:lnTo>
                      <a:pt x="570" y="744"/>
                    </a:lnTo>
                    <a:lnTo>
                      <a:pt x="587" y="736"/>
                    </a:lnTo>
                    <a:lnTo>
                      <a:pt x="587" y="736"/>
                    </a:lnTo>
                    <a:lnTo>
                      <a:pt x="598" y="731"/>
                    </a:lnTo>
                    <a:lnTo>
                      <a:pt x="607" y="726"/>
                    </a:lnTo>
                    <a:lnTo>
                      <a:pt x="615" y="721"/>
                    </a:lnTo>
                    <a:lnTo>
                      <a:pt x="620" y="714"/>
                    </a:lnTo>
                    <a:lnTo>
                      <a:pt x="623" y="705"/>
                    </a:lnTo>
                    <a:lnTo>
                      <a:pt x="625" y="694"/>
                    </a:lnTo>
                    <a:lnTo>
                      <a:pt x="627" y="681"/>
                    </a:lnTo>
                    <a:lnTo>
                      <a:pt x="627" y="664"/>
                    </a:lnTo>
                    <a:lnTo>
                      <a:pt x="627" y="367"/>
                    </a:lnTo>
                    <a:lnTo>
                      <a:pt x="627" y="367"/>
                    </a:lnTo>
                    <a:lnTo>
                      <a:pt x="627" y="334"/>
                    </a:lnTo>
                    <a:lnTo>
                      <a:pt x="624" y="305"/>
                    </a:lnTo>
                    <a:lnTo>
                      <a:pt x="621" y="276"/>
                    </a:lnTo>
                    <a:lnTo>
                      <a:pt x="616" y="249"/>
                    </a:lnTo>
                    <a:lnTo>
                      <a:pt x="609" y="226"/>
                    </a:lnTo>
                    <a:lnTo>
                      <a:pt x="602" y="204"/>
                    </a:lnTo>
                    <a:lnTo>
                      <a:pt x="592" y="185"/>
                    </a:lnTo>
                    <a:lnTo>
                      <a:pt x="582" y="168"/>
                    </a:lnTo>
                    <a:lnTo>
                      <a:pt x="570" y="152"/>
                    </a:lnTo>
                    <a:lnTo>
                      <a:pt x="555" y="138"/>
                    </a:lnTo>
                    <a:lnTo>
                      <a:pt x="540" y="127"/>
                    </a:lnTo>
                    <a:lnTo>
                      <a:pt x="521" y="117"/>
                    </a:lnTo>
                    <a:lnTo>
                      <a:pt x="503" y="111"/>
                    </a:lnTo>
                    <a:lnTo>
                      <a:pt x="482" y="105"/>
                    </a:lnTo>
                    <a:lnTo>
                      <a:pt x="458" y="103"/>
                    </a:lnTo>
                    <a:lnTo>
                      <a:pt x="433" y="102"/>
                    </a:lnTo>
                    <a:lnTo>
                      <a:pt x="433" y="102"/>
                    </a:lnTo>
                    <a:lnTo>
                      <a:pt x="410" y="103"/>
                    </a:lnTo>
                    <a:lnTo>
                      <a:pt x="389" y="105"/>
                    </a:lnTo>
                    <a:lnTo>
                      <a:pt x="370" y="109"/>
                    </a:lnTo>
                    <a:lnTo>
                      <a:pt x="350" y="115"/>
                    </a:lnTo>
                    <a:lnTo>
                      <a:pt x="331" y="123"/>
                    </a:lnTo>
                    <a:lnTo>
                      <a:pt x="314" y="132"/>
                    </a:lnTo>
                    <a:lnTo>
                      <a:pt x="298" y="142"/>
                    </a:lnTo>
                    <a:lnTo>
                      <a:pt x="284" y="154"/>
                    </a:lnTo>
                    <a:lnTo>
                      <a:pt x="271" y="169"/>
                    </a:lnTo>
                    <a:lnTo>
                      <a:pt x="259" y="183"/>
                    </a:lnTo>
                    <a:lnTo>
                      <a:pt x="248" y="201"/>
                    </a:lnTo>
                    <a:lnTo>
                      <a:pt x="239" y="219"/>
                    </a:lnTo>
                    <a:lnTo>
                      <a:pt x="232" y="239"/>
                    </a:lnTo>
                    <a:lnTo>
                      <a:pt x="228" y="260"/>
                    </a:lnTo>
                    <a:lnTo>
                      <a:pt x="225" y="282"/>
                    </a:lnTo>
                    <a:lnTo>
                      <a:pt x="223" y="306"/>
                    </a:lnTo>
                    <a:lnTo>
                      <a:pt x="223" y="682"/>
                    </a:lnTo>
                    <a:lnTo>
                      <a:pt x="223" y="682"/>
                    </a:lnTo>
                    <a:lnTo>
                      <a:pt x="225" y="697"/>
                    </a:lnTo>
                    <a:lnTo>
                      <a:pt x="226" y="707"/>
                    </a:lnTo>
                    <a:lnTo>
                      <a:pt x="230" y="717"/>
                    </a:lnTo>
                    <a:lnTo>
                      <a:pt x="235" y="723"/>
                    </a:lnTo>
                    <a:lnTo>
                      <a:pt x="235" y="723"/>
                    </a:lnTo>
                    <a:lnTo>
                      <a:pt x="246" y="730"/>
                    </a:lnTo>
                    <a:lnTo>
                      <a:pt x="256" y="735"/>
                    </a:lnTo>
                    <a:lnTo>
                      <a:pt x="273" y="744"/>
                    </a:lnTo>
                    <a:lnTo>
                      <a:pt x="281" y="750"/>
                    </a:lnTo>
                    <a:lnTo>
                      <a:pt x="286" y="756"/>
                    </a:lnTo>
                    <a:lnTo>
                      <a:pt x="290" y="763"/>
                    </a:lnTo>
                    <a:lnTo>
                      <a:pt x="292" y="772"/>
                    </a:lnTo>
                    <a:lnTo>
                      <a:pt x="292" y="772"/>
                    </a:lnTo>
                    <a:lnTo>
                      <a:pt x="290" y="781"/>
                    </a:lnTo>
                    <a:lnTo>
                      <a:pt x="288" y="788"/>
                    </a:lnTo>
                    <a:lnTo>
                      <a:pt x="283" y="793"/>
                    </a:lnTo>
                    <a:lnTo>
                      <a:pt x="277" y="797"/>
                    </a:lnTo>
                    <a:lnTo>
                      <a:pt x="268" y="800"/>
                    </a:lnTo>
                    <a:lnTo>
                      <a:pt x="257" y="801"/>
                    </a:lnTo>
                    <a:lnTo>
                      <a:pt x="246" y="802"/>
                    </a:lnTo>
                    <a:lnTo>
                      <a:pt x="231" y="802"/>
                    </a:lnTo>
                    <a:lnTo>
                      <a:pt x="73" y="802"/>
                    </a:lnTo>
                    <a:lnTo>
                      <a:pt x="73" y="802"/>
                    </a:lnTo>
                    <a:lnTo>
                      <a:pt x="49" y="802"/>
                    </a:lnTo>
                    <a:lnTo>
                      <a:pt x="40" y="800"/>
                    </a:lnTo>
                    <a:lnTo>
                      <a:pt x="32" y="798"/>
                    </a:lnTo>
                    <a:lnTo>
                      <a:pt x="27" y="794"/>
                    </a:lnTo>
                    <a:lnTo>
                      <a:pt x="23" y="790"/>
                    </a:lnTo>
                    <a:lnTo>
                      <a:pt x="20" y="784"/>
                    </a:lnTo>
                    <a:lnTo>
                      <a:pt x="20" y="777"/>
                    </a:lnTo>
                    <a:lnTo>
                      <a:pt x="20" y="777"/>
                    </a:lnTo>
                    <a:lnTo>
                      <a:pt x="20" y="769"/>
                    </a:lnTo>
                    <a:lnTo>
                      <a:pt x="22" y="764"/>
                    </a:lnTo>
                    <a:lnTo>
                      <a:pt x="24" y="757"/>
                    </a:lnTo>
                    <a:lnTo>
                      <a:pt x="28" y="754"/>
                    </a:lnTo>
                    <a:lnTo>
                      <a:pt x="33" y="750"/>
                    </a:lnTo>
                    <a:lnTo>
                      <a:pt x="39" y="746"/>
                    </a:lnTo>
                    <a:lnTo>
                      <a:pt x="53" y="736"/>
                    </a:lnTo>
                    <a:lnTo>
                      <a:pt x="53" y="736"/>
                    </a:lnTo>
                    <a:lnTo>
                      <a:pt x="74" y="724"/>
                    </a:lnTo>
                    <a:lnTo>
                      <a:pt x="82" y="719"/>
                    </a:lnTo>
                    <a:lnTo>
                      <a:pt x="87" y="714"/>
                    </a:lnTo>
                    <a:lnTo>
                      <a:pt x="90" y="706"/>
                    </a:lnTo>
                    <a:lnTo>
                      <a:pt x="93" y="695"/>
                    </a:lnTo>
                    <a:lnTo>
                      <a:pt x="94" y="681"/>
                    </a:lnTo>
                    <a:lnTo>
                      <a:pt x="94" y="662"/>
                    </a:lnTo>
                    <a:lnTo>
                      <a:pt x="94" y="286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19"/>
              <p:cNvSpPr>
                <a:spLocks noEditPoints="1"/>
              </p:cNvSpPr>
              <p:nvPr/>
            </p:nvSpPr>
            <p:spPr bwMode="auto">
              <a:xfrm>
                <a:off x="7268785" y="1318046"/>
                <a:ext cx="408219" cy="405272"/>
              </a:xfrm>
              <a:custGeom>
                <a:avLst/>
                <a:gdLst/>
                <a:ahLst/>
                <a:cxnLst>
                  <a:cxn ang="0">
                    <a:pos x="460" y="3"/>
                  </a:cxn>
                  <a:cxn ang="0">
                    <a:pos x="545" y="18"/>
                  </a:cxn>
                  <a:cxn ang="0">
                    <a:pos x="620" y="47"/>
                  </a:cxn>
                  <a:cxn ang="0">
                    <a:pos x="686" y="91"/>
                  </a:cxn>
                  <a:cxn ang="0">
                    <a:pos x="740" y="145"/>
                  </a:cxn>
                  <a:cxn ang="0">
                    <a:pos x="782" y="211"/>
                  </a:cxn>
                  <a:cxn ang="0">
                    <a:pos x="812" y="286"/>
                  </a:cxn>
                  <a:cxn ang="0">
                    <a:pos x="827" y="369"/>
                  </a:cxn>
                  <a:cxn ang="0">
                    <a:pos x="828" y="437"/>
                  </a:cxn>
                  <a:cxn ang="0">
                    <a:pos x="816" y="523"/>
                  </a:cxn>
                  <a:cxn ang="0">
                    <a:pos x="791" y="599"/>
                  </a:cxn>
                  <a:cxn ang="0">
                    <a:pos x="752" y="666"/>
                  </a:cxn>
                  <a:cxn ang="0">
                    <a:pos x="700" y="724"/>
                  </a:cxn>
                  <a:cxn ang="0">
                    <a:pos x="638" y="771"/>
                  </a:cxn>
                  <a:cxn ang="0">
                    <a:pos x="564" y="802"/>
                  </a:cxn>
                  <a:cxn ang="0">
                    <a:pos x="483" y="822"/>
                  </a:cxn>
                  <a:cxn ang="0">
                    <a:pos x="415" y="826"/>
                  </a:cxn>
                  <a:cxn ang="0">
                    <a:pos x="327" y="818"/>
                  </a:cxn>
                  <a:cxn ang="0">
                    <a:pos x="247" y="796"/>
                  </a:cxn>
                  <a:cxn ang="0">
                    <a:pos x="176" y="760"/>
                  </a:cxn>
                  <a:cxn ang="0">
                    <a:pos x="115" y="711"/>
                  </a:cxn>
                  <a:cxn ang="0">
                    <a:pos x="66" y="651"/>
                  </a:cxn>
                  <a:cxn ang="0">
                    <a:pos x="31" y="581"/>
                  </a:cxn>
                  <a:cxn ang="0">
                    <a:pos x="8" y="501"/>
                  </a:cxn>
                  <a:cxn ang="0">
                    <a:pos x="0" y="414"/>
                  </a:cxn>
                  <a:cxn ang="0">
                    <a:pos x="4" y="348"/>
                  </a:cxn>
                  <a:cxn ang="0">
                    <a:pos x="24" y="267"/>
                  </a:cxn>
                  <a:cxn ang="0">
                    <a:pos x="57" y="194"/>
                  </a:cxn>
                  <a:cxn ang="0">
                    <a:pos x="102" y="131"/>
                  </a:cxn>
                  <a:cxn ang="0">
                    <a:pos x="160" y="79"/>
                  </a:cxn>
                  <a:cxn ang="0">
                    <a:pos x="228" y="39"/>
                  </a:cxn>
                  <a:cxn ang="0">
                    <a:pos x="306" y="13"/>
                  </a:cxn>
                  <a:cxn ang="0">
                    <a:pos x="393" y="1"/>
                  </a:cxn>
                  <a:cxn ang="0">
                    <a:pos x="415" y="740"/>
                  </a:cxn>
                  <a:cxn ang="0">
                    <a:pos x="524" y="718"/>
                  </a:cxn>
                  <a:cxn ang="0">
                    <a:pos x="609" y="652"/>
                  </a:cxn>
                  <a:cxn ang="0">
                    <a:pos x="665" y="549"/>
                  </a:cxn>
                  <a:cxn ang="0">
                    <a:pos x="683" y="414"/>
                  </a:cxn>
                  <a:cxn ang="0">
                    <a:pos x="672" y="310"/>
                  </a:cxn>
                  <a:cxn ang="0">
                    <a:pos x="626" y="199"/>
                  </a:cxn>
                  <a:cxn ang="0">
                    <a:pos x="547" y="124"/>
                  </a:cxn>
                  <a:cxn ang="0">
                    <a:pos x="444" y="90"/>
                  </a:cxn>
                  <a:cxn ang="0">
                    <a:pos x="359" y="94"/>
                  </a:cxn>
                  <a:cxn ang="0">
                    <a:pos x="260" y="140"/>
                  </a:cxn>
                  <a:cxn ang="0">
                    <a:pos x="189" y="224"/>
                  </a:cxn>
                  <a:cxn ang="0">
                    <a:pos x="150" y="343"/>
                  </a:cxn>
                  <a:cxn ang="0">
                    <a:pos x="147" y="451"/>
                  </a:cxn>
                  <a:cxn ang="0">
                    <a:pos x="176" y="578"/>
                  </a:cxn>
                  <a:cxn ang="0">
                    <a:pos x="240" y="672"/>
                  </a:cxn>
                  <a:cxn ang="0">
                    <a:pos x="331" y="727"/>
                  </a:cxn>
                  <a:cxn ang="0">
                    <a:pos x="415" y="740"/>
                  </a:cxn>
                </a:cxnLst>
                <a:rect l="0" t="0" r="r" b="b"/>
                <a:pathLst>
                  <a:path w="829" h="826">
                    <a:moveTo>
                      <a:pt x="415" y="0"/>
                    </a:moveTo>
                    <a:lnTo>
                      <a:pt x="415" y="0"/>
                    </a:lnTo>
                    <a:lnTo>
                      <a:pt x="438" y="1"/>
                    </a:lnTo>
                    <a:lnTo>
                      <a:pt x="460" y="3"/>
                    </a:lnTo>
                    <a:lnTo>
                      <a:pt x="483" y="5"/>
                    </a:lnTo>
                    <a:lnTo>
                      <a:pt x="504" y="8"/>
                    </a:lnTo>
                    <a:lnTo>
                      <a:pt x="525" y="13"/>
                    </a:lnTo>
                    <a:lnTo>
                      <a:pt x="545" y="18"/>
                    </a:lnTo>
                    <a:lnTo>
                      <a:pt x="564" y="24"/>
                    </a:lnTo>
                    <a:lnTo>
                      <a:pt x="584" y="32"/>
                    </a:lnTo>
                    <a:lnTo>
                      <a:pt x="603" y="39"/>
                    </a:lnTo>
                    <a:lnTo>
                      <a:pt x="620" y="47"/>
                    </a:lnTo>
                    <a:lnTo>
                      <a:pt x="638" y="57"/>
                    </a:lnTo>
                    <a:lnTo>
                      <a:pt x="654" y="67"/>
                    </a:lnTo>
                    <a:lnTo>
                      <a:pt x="670" y="79"/>
                    </a:lnTo>
                    <a:lnTo>
                      <a:pt x="686" y="91"/>
                    </a:lnTo>
                    <a:lnTo>
                      <a:pt x="700" y="103"/>
                    </a:lnTo>
                    <a:lnTo>
                      <a:pt x="715" y="116"/>
                    </a:lnTo>
                    <a:lnTo>
                      <a:pt x="728" y="131"/>
                    </a:lnTo>
                    <a:lnTo>
                      <a:pt x="740" y="145"/>
                    </a:lnTo>
                    <a:lnTo>
                      <a:pt x="752" y="161"/>
                    </a:lnTo>
                    <a:lnTo>
                      <a:pt x="763" y="177"/>
                    </a:lnTo>
                    <a:lnTo>
                      <a:pt x="773" y="194"/>
                    </a:lnTo>
                    <a:lnTo>
                      <a:pt x="782" y="211"/>
                    </a:lnTo>
                    <a:lnTo>
                      <a:pt x="791" y="230"/>
                    </a:lnTo>
                    <a:lnTo>
                      <a:pt x="799" y="248"/>
                    </a:lnTo>
                    <a:lnTo>
                      <a:pt x="806" y="267"/>
                    </a:lnTo>
                    <a:lnTo>
                      <a:pt x="812" y="286"/>
                    </a:lnTo>
                    <a:lnTo>
                      <a:pt x="816" y="306"/>
                    </a:lnTo>
                    <a:lnTo>
                      <a:pt x="821" y="327"/>
                    </a:lnTo>
                    <a:lnTo>
                      <a:pt x="824" y="348"/>
                    </a:lnTo>
                    <a:lnTo>
                      <a:pt x="827" y="369"/>
                    </a:lnTo>
                    <a:lnTo>
                      <a:pt x="828" y="392"/>
                    </a:lnTo>
                    <a:lnTo>
                      <a:pt x="829" y="414"/>
                    </a:lnTo>
                    <a:lnTo>
                      <a:pt x="829" y="414"/>
                    </a:lnTo>
                    <a:lnTo>
                      <a:pt x="828" y="437"/>
                    </a:lnTo>
                    <a:lnTo>
                      <a:pt x="827" y="459"/>
                    </a:lnTo>
                    <a:lnTo>
                      <a:pt x="824" y="480"/>
                    </a:lnTo>
                    <a:lnTo>
                      <a:pt x="821" y="501"/>
                    </a:lnTo>
                    <a:lnTo>
                      <a:pt x="816" y="523"/>
                    </a:lnTo>
                    <a:lnTo>
                      <a:pt x="812" y="542"/>
                    </a:lnTo>
                    <a:lnTo>
                      <a:pt x="806" y="562"/>
                    </a:lnTo>
                    <a:lnTo>
                      <a:pt x="799" y="581"/>
                    </a:lnTo>
                    <a:lnTo>
                      <a:pt x="791" y="599"/>
                    </a:lnTo>
                    <a:lnTo>
                      <a:pt x="782" y="616"/>
                    </a:lnTo>
                    <a:lnTo>
                      <a:pt x="773" y="635"/>
                    </a:lnTo>
                    <a:lnTo>
                      <a:pt x="763" y="651"/>
                    </a:lnTo>
                    <a:lnTo>
                      <a:pt x="752" y="666"/>
                    </a:lnTo>
                    <a:lnTo>
                      <a:pt x="740" y="682"/>
                    </a:lnTo>
                    <a:lnTo>
                      <a:pt x="728" y="697"/>
                    </a:lnTo>
                    <a:lnTo>
                      <a:pt x="715" y="711"/>
                    </a:lnTo>
                    <a:lnTo>
                      <a:pt x="700" y="724"/>
                    </a:lnTo>
                    <a:lnTo>
                      <a:pt x="686" y="736"/>
                    </a:lnTo>
                    <a:lnTo>
                      <a:pt x="670" y="748"/>
                    </a:lnTo>
                    <a:lnTo>
                      <a:pt x="654" y="760"/>
                    </a:lnTo>
                    <a:lnTo>
                      <a:pt x="638" y="771"/>
                    </a:lnTo>
                    <a:lnTo>
                      <a:pt x="620" y="780"/>
                    </a:lnTo>
                    <a:lnTo>
                      <a:pt x="603" y="788"/>
                    </a:lnTo>
                    <a:lnTo>
                      <a:pt x="584" y="796"/>
                    </a:lnTo>
                    <a:lnTo>
                      <a:pt x="564" y="802"/>
                    </a:lnTo>
                    <a:lnTo>
                      <a:pt x="545" y="809"/>
                    </a:lnTo>
                    <a:lnTo>
                      <a:pt x="525" y="814"/>
                    </a:lnTo>
                    <a:lnTo>
                      <a:pt x="504" y="818"/>
                    </a:lnTo>
                    <a:lnTo>
                      <a:pt x="483" y="822"/>
                    </a:lnTo>
                    <a:lnTo>
                      <a:pt x="460" y="825"/>
                    </a:lnTo>
                    <a:lnTo>
                      <a:pt x="438" y="826"/>
                    </a:lnTo>
                    <a:lnTo>
                      <a:pt x="415" y="826"/>
                    </a:lnTo>
                    <a:lnTo>
                      <a:pt x="415" y="826"/>
                    </a:lnTo>
                    <a:lnTo>
                      <a:pt x="393" y="826"/>
                    </a:lnTo>
                    <a:lnTo>
                      <a:pt x="371" y="825"/>
                    </a:lnTo>
                    <a:lnTo>
                      <a:pt x="348" y="822"/>
                    </a:lnTo>
                    <a:lnTo>
                      <a:pt x="327" y="818"/>
                    </a:lnTo>
                    <a:lnTo>
                      <a:pt x="306" y="814"/>
                    </a:lnTo>
                    <a:lnTo>
                      <a:pt x="285" y="809"/>
                    </a:lnTo>
                    <a:lnTo>
                      <a:pt x="265" y="802"/>
                    </a:lnTo>
                    <a:lnTo>
                      <a:pt x="247" y="796"/>
                    </a:lnTo>
                    <a:lnTo>
                      <a:pt x="228" y="788"/>
                    </a:lnTo>
                    <a:lnTo>
                      <a:pt x="210" y="780"/>
                    </a:lnTo>
                    <a:lnTo>
                      <a:pt x="193" y="771"/>
                    </a:lnTo>
                    <a:lnTo>
                      <a:pt x="176" y="760"/>
                    </a:lnTo>
                    <a:lnTo>
                      <a:pt x="160" y="748"/>
                    </a:lnTo>
                    <a:lnTo>
                      <a:pt x="144" y="736"/>
                    </a:lnTo>
                    <a:lnTo>
                      <a:pt x="129" y="724"/>
                    </a:lnTo>
                    <a:lnTo>
                      <a:pt x="115" y="711"/>
                    </a:lnTo>
                    <a:lnTo>
                      <a:pt x="102" y="697"/>
                    </a:lnTo>
                    <a:lnTo>
                      <a:pt x="90" y="682"/>
                    </a:lnTo>
                    <a:lnTo>
                      <a:pt x="78" y="666"/>
                    </a:lnTo>
                    <a:lnTo>
                      <a:pt x="66" y="651"/>
                    </a:lnTo>
                    <a:lnTo>
                      <a:pt x="57" y="635"/>
                    </a:lnTo>
                    <a:lnTo>
                      <a:pt x="46" y="616"/>
                    </a:lnTo>
                    <a:lnTo>
                      <a:pt x="38" y="599"/>
                    </a:lnTo>
                    <a:lnTo>
                      <a:pt x="31" y="581"/>
                    </a:lnTo>
                    <a:lnTo>
                      <a:pt x="24" y="562"/>
                    </a:lnTo>
                    <a:lnTo>
                      <a:pt x="17" y="542"/>
                    </a:lnTo>
                    <a:lnTo>
                      <a:pt x="12" y="523"/>
                    </a:lnTo>
                    <a:lnTo>
                      <a:pt x="8" y="501"/>
                    </a:lnTo>
                    <a:lnTo>
                      <a:pt x="4" y="480"/>
                    </a:lnTo>
                    <a:lnTo>
                      <a:pt x="2" y="459"/>
                    </a:lnTo>
                    <a:lnTo>
                      <a:pt x="0" y="437"/>
                    </a:lnTo>
                    <a:lnTo>
                      <a:pt x="0" y="414"/>
                    </a:lnTo>
                    <a:lnTo>
                      <a:pt x="0" y="414"/>
                    </a:lnTo>
                    <a:lnTo>
                      <a:pt x="0" y="392"/>
                    </a:lnTo>
                    <a:lnTo>
                      <a:pt x="2" y="369"/>
                    </a:lnTo>
                    <a:lnTo>
                      <a:pt x="4" y="348"/>
                    </a:lnTo>
                    <a:lnTo>
                      <a:pt x="8" y="327"/>
                    </a:lnTo>
                    <a:lnTo>
                      <a:pt x="12" y="306"/>
                    </a:lnTo>
                    <a:lnTo>
                      <a:pt x="17" y="286"/>
                    </a:lnTo>
                    <a:lnTo>
                      <a:pt x="24" y="267"/>
                    </a:lnTo>
                    <a:lnTo>
                      <a:pt x="31" y="248"/>
                    </a:lnTo>
                    <a:lnTo>
                      <a:pt x="38" y="230"/>
                    </a:lnTo>
                    <a:lnTo>
                      <a:pt x="46" y="211"/>
                    </a:lnTo>
                    <a:lnTo>
                      <a:pt x="57" y="194"/>
                    </a:lnTo>
                    <a:lnTo>
                      <a:pt x="66" y="177"/>
                    </a:lnTo>
                    <a:lnTo>
                      <a:pt x="78" y="161"/>
                    </a:lnTo>
                    <a:lnTo>
                      <a:pt x="90" y="145"/>
                    </a:lnTo>
                    <a:lnTo>
                      <a:pt x="102" y="131"/>
                    </a:lnTo>
                    <a:lnTo>
                      <a:pt x="115" y="116"/>
                    </a:lnTo>
                    <a:lnTo>
                      <a:pt x="129" y="103"/>
                    </a:lnTo>
                    <a:lnTo>
                      <a:pt x="144" y="91"/>
                    </a:lnTo>
                    <a:lnTo>
                      <a:pt x="160" y="79"/>
                    </a:lnTo>
                    <a:lnTo>
                      <a:pt x="176" y="67"/>
                    </a:lnTo>
                    <a:lnTo>
                      <a:pt x="193" y="57"/>
                    </a:lnTo>
                    <a:lnTo>
                      <a:pt x="210" y="47"/>
                    </a:lnTo>
                    <a:lnTo>
                      <a:pt x="228" y="39"/>
                    </a:lnTo>
                    <a:lnTo>
                      <a:pt x="247" y="32"/>
                    </a:lnTo>
                    <a:lnTo>
                      <a:pt x="265" y="24"/>
                    </a:lnTo>
                    <a:lnTo>
                      <a:pt x="285" y="18"/>
                    </a:lnTo>
                    <a:lnTo>
                      <a:pt x="306" y="13"/>
                    </a:lnTo>
                    <a:lnTo>
                      <a:pt x="327" y="8"/>
                    </a:lnTo>
                    <a:lnTo>
                      <a:pt x="348" y="5"/>
                    </a:lnTo>
                    <a:lnTo>
                      <a:pt x="371" y="3"/>
                    </a:lnTo>
                    <a:lnTo>
                      <a:pt x="393" y="1"/>
                    </a:lnTo>
                    <a:lnTo>
                      <a:pt x="415" y="0"/>
                    </a:lnTo>
                    <a:lnTo>
                      <a:pt x="415" y="0"/>
                    </a:lnTo>
                    <a:close/>
                    <a:moveTo>
                      <a:pt x="415" y="740"/>
                    </a:moveTo>
                    <a:lnTo>
                      <a:pt x="415" y="740"/>
                    </a:lnTo>
                    <a:lnTo>
                      <a:pt x="444" y="739"/>
                    </a:lnTo>
                    <a:lnTo>
                      <a:pt x="472" y="735"/>
                    </a:lnTo>
                    <a:lnTo>
                      <a:pt x="498" y="727"/>
                    </a:lnTo>
                    <a:lnTo>
                      <a:pt x="524" y="718"/>
                    </a:lnTo>
                    <a:lnTo>
                      <a:pt x="547" y="705"/>
                    </a:lnTo>
                    <a:lnTo>
                      <a:pt x="570" y="690"/>
                    </a:lnTo>
                    <a:lnTo>
                      <a:pt x="591" y="672"/>
                    </a:lnTo>
                    <a:lnTo>
                      <a:pt x="609" y="652"/>
                    </a:lnTo>
                    <a:lnTo>
                      <a:pt x="626" y="629"/>
                    </a:lnTo>
                    <a:lnTo>
                      <a:pt x="641" y="604"/>
                    </a:lnTo>
                    <a:lnTo>
                      <a:pt x="653" y="578"/>
                    </a:lnTo>
                    <a:lnTo>
                      <a:pt x="665" y="549"/>
                    </a:lnTo>
                    <a:lnTo>
                      <a:pt x="672" y="519"/>
                    </a:lnTo>
                    <a:lnTo>
                      <a:pt x="679" y="486"/>
                    </a:lnTo>
                    <a:lnTo>
                      <a:pt x="682" y="451"/>
                    </a:lnTo>
                    <a:lnTo>
                      <a:pt x="683" y="414"/>
                    </a:lnTo>
                    <a:lnTo>
                      <a:pt x="683" y="414"/>
                    </a:lnTo>
                    <a:lnTo>
                      <a:pt x="682" y="377"/>
                    </a:lnTo>
                    <a:lnTo>
                      <a:pt x="679" y="343"/>
                    </a:lnTo>
                    <a:lnTo>
                      <a:pt x="672" y="310"/>
                    </a:lnTo>
                    <a:lnTo>
                      <a:pt x="665" y="280"/>
                    </a:lnTo>
                    <a:lnTo>
                      <a:pt x="653" y="251"/>
                    </a:lnTo>
                    <a:lnTo>
                      <a:pt x="641" y="223"/>
                    </a:lnTo>
                    <a:lnTo>
                      <a:pt x="626" y="199"/>
                    </a:lnTo>
                    <a:lnTo>
                      <a:pt x="609" y="177"/>
                    </a:lnTo>
                    <a:lnTo>
                      <a:pt x="591" y="157"/>
                    </a:lnTo>
                    <a:lnTo>
                      <a:pt x="570" y="138"/>
                    </a:lnTo>
                    <a:lnTo>
                      <a:pt x="547" y="124"/>
                    </a:lnTo>
                    <a:lnTo>
                      <a:pt x="524" y="111"/>
                    </a:lnTo>
                    <a:lnTo>
                      <a:pt x="498" y="102"/>
                    </a:lnTo>
                    <a:lnTo>
                      <a:pt x="472" y="94"/>
                    </a:lnTo>
                    <a:lnTo>
                      <a:pt x="444" y="90"/>
                    </a:lnTo>
                    <a:lnTo>
                      <a:pt x="415" y="88"/>
                    </a:lnTo>
                    <a:lnTo>
                      <a:pt x="415" y="88"/>
                    </a:lnTo>
                    <a:lnTo>
                      <a:pt x="386" y="90"/>
                    </a:lnTo>
                    <a:lnTo>
                      <a:pt x="359" y="94"/>
                    </a:lnTo>
                    <a:lnTo>
                      <a:pt x="331" y="102"/>
                    </a:lnTo>
                    <a:lnTo>
                      <a:pt x="306" y="111"/>
                    </a:lnTo>
                    <a:lnTo>
                      <a:pt x="282" y="124"/>
                    </a:lnTo>
                    <a:lnTo>
                      <a:pt x="260" y="140"/>
                    </a:lnTo>
                    <a:lnTo>
                      <a:pt x="240" y="157"/>
                    </a:lnTo>
                    <a:lnTo>
                      <a:pt x="220" y="177"/>
                    </a:lnTo>
                    <a:lnTo>
                      <a:pt x="205" y="199"/>
                    </a:lnTo>
                    <a:lnTo>
                      <a:pt x="189" y="224"/>
                    </a:lnTo>
                    <a:lnTo>
                      <a:pt x="176" y="251"/>
                    </a:lnTo>
                    <a:lnTo>
                      <a:pt x="165" y="280"/>
                    </a:lnTo>
                    <a:lnTo>
                      <a:pt x="157" y="311"/>
                    </a:lnTo>
                    <a:lnTo>
                      <a:pt x="150" y="343"/>
                    </a:lnTo>
                    <a:lnTo>
                      <a:pt x="147" y="377"/>
                    </a:lnTo>
                    <a:lnTo>
                      <a:pt x="145" y="414"/>
                    </a:lnTo>
                    <a:lnTo>
                      <a:pt x="145" y="414"/>
                    </a:lnTo>
                    <a:lnTo>
                      <a:pt x="147" y="451"/>
                    </a:lnTo>
                    <a:lnTo>
                      <a:pt x="150" y="486"/>
                    </a:lnTo>
                    <a:lnTo>
                      <a:pt x="157" y="519"/>
                    </a:lnTo>
                    <a:lnTo>
                      <a:pt x="165" y="549"/>
                    </a:lnTo>
                    <a:lnTo>
                      <a:pt x="176" y="578"/>
                    </a:lnTo>
                    <a:lnTo>
                      <a:pt x="189" y="604"/>
                    </a:lnTo>
                    <a:lnTo>
                      <a:pt x="205" y="629"/>
                    </a:lnTo>
                    <a:lnTo>
                      <a:pt x="220" y="652"/>
                    </a:lnTo>
                    <a:lnTo>
                      <a:pt x="240" y="672"/>
                    </a:lnTo>
                    <a:lnTo>
                      <a:pt x="260" y="690"/>
                    </a:lnTo>
                    <a:lnTo>
                      <a:pt x="282" y="705"/>
                    </a:lnTo>
                    <a:lnTo>
                      <a:pt x="306" y="718"/>
                    </a:lnTo>
                    <a:lnTo>
                      <a:pt x="331" y="727"/>
                    </a:lnTo>
                    <a:lnTo>
                      <a:pt x="359" y="735"/>
                    </a:lnTo>
                    <a:lnTo>
                      <a:pt x="386" y="739"/>
                    </a:lnTo>
                    <a:lnTo>
                      <a:pt x="415" y="740"/>
                    </a:lnTo>
                    <a:lnTo>
                      <a:pt x="415" y="740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7690267" y="1328362"/>
                <a:ext cx="582118" cy="394956"/>
              </a:xfrm>
              <a:custGeom>
                <a:avLst/>
                <a:gdLst/>
                <a:ahLst/>
                <a:cxnLst>
                  <a:cxn ang="0">
                    <a:pos x="306" y="796"/>
                  </a:cxn>
                  <a:cxn ang="0">
                    <a:pos x="261" y="742"/>
                  </a:cxn>
                  <a:cxn ang="0">
                    <a:pos x="141" y="475"/>
                  </a:cxn>
                  <a:cxn ang="0">
                    <a:pos x="75" y="239"/>
                  </a:cxn>
                  <a:cxn ang="0">
                    <a:pos x="48" y="99"/>
                  </a:cxn>
                  <a:cxn ang="0">
                    <a:pos x="12" y="55"/>
                  </a:cxn>
                  <a:cxn ang="0">
                    <a:pos x="0" y="24"/>
                  </a:cxn>
                  <a:cxn ang="0">
                    <a:pos x="26" y="1"/>
                  </a:cxn>
                  <a:cxn ang="0">
                    <a:pos x="222" y="1"/>
                  </a:cxn>
                  <a:cxn ang="0">
                    <a:pos x="254" y="20"/>
                  </a:cxn>
                  <a:cxn ang="0">
                    <a:pos x="248" y="48"/>
                  </a:cxn>
                  <a:cxn ang="0">
                    <a:pos x="200" y="82"/>
                  </a:cxn>
                  <a:cxn ang="0">
                    <a:pos x="183" y="115"/>
                  </a:cxn>
                  <a:cxn ang="0">
                    <a:pos x="187" y="183"/>
                  </a:cxn>
                  <a:cxn ang="0">
                    <a:pos x="221" y="331"/>
                  </a:cxn>
                  <a:cxn ang="0">
                    <a:pos x="295" y="524"/>
                  </a:cxn>
                  <a:cxn ang="0">
                    <a:pos x="385" y="616"/>
                  </a:cxn>
                  <a:cxn ang="0">
                    <a:pos x="481" y="432"/>
                  </a:cxn>
                  <a:cxn ang="0">
                    <a:pos x="536" y="265"/>
                  </a:cxn>
                  <a:cxn ang="0">
                    <a:pos x="553" y="136"/>
                  </a:cxn>
                  <a:cxn ang="0">
                    <a:pos x="536" y="82"/>
                  </a:cxn>
                  <a:cxn ang="0">
                    <a:pos x="498" y="51"/>
                  </a:cxn>
                  <a:cxn ang="0">
                    <a:pos x="489" y="20"/>
                  </a:cxn>
                  <a:cxn ang="0">
                    <a:pos x="523" y="1"/>
                  </a:cxn>
                  <a:cxn ang="0">
                    <a:pos x="708" y="3"/>
                  </a:cxn>
                  <a:cxn ang="0">
                    <a:pos x="734" y="26"/>
                  </a:cxn>
                  <a:cxn ang="0">
                    <a:pos x="726" y="50"/>
                  </a:cxn>
                  <a:cxn ang="0">
                    <a:pos x="681" y="81"/>
                  </a:cxn>
                  <a:cxn ang="0">
                    <a:pos x="668" y="128"/>
                  </a:cxn>
                  <a:cxn ang="0">
                    <a:pos x="677" y="202"/>
                  </a:cxn>
                  <a:cxn ang="0">
                    <a:pos x="722" y="356"/>
                  </a:cxn>
                  <a:cxn ang="0">
                    <a:pos x="812" y="560"/>
                  </a:cxn>
                  <a:cxn ang="0">
                    <a:pos x="908" y="570"/>
                  </a:cxn>
                  <a:cxn ang="0">
                    <a:pos x="991" y="383"/>
                  </a:cxn>
                  <a:cxn ang="0">
                    <a:pos x="1036" y="230"/>
                  </a:cxn>
                  <a:cxn ang="0">
                    <a:pos x="1046" y="140"/>
                  </a:cxn>
                  <a:cxn ang="0">
                    <a:pos x="1033" y="88"/>
                  </a:cxn>
                  <a:cxn ang="0">
                    <a:pos x="994" y="59"/>
                  </a:cxn>
                  <a:cxn ang="0">
                    <a:pos x="974" y="33"/>
                  </a:cxn>
                  <a:cxn ang="0">
                    <a:pos x="983" y="8"/>
                  </a:cxn>
                  <a:cxn ang="0">
                    <a:pos x="1115" y="0"/>
                  </a:cxn>
                  <a:cxn ang="0">
                    <a:pos x="1176" y="9"/>
                  </a:cxn>
                  <a:cxn ang="0">
                    <a:pos x="1183" y="41"/>
                  </a:cxn>
                  <a:cxn ang="0">
                    <a:pos x="1156" y="88"/>
                  </a:cxn>
                  <a:cxn ang="0">
                    <a:pos x="1133" y="186"/>
                  </a:cxn>
                  <a:cxn ang="0">
                    <a:pos x="1065" y="436"/>
                  </a:cxn>
                  <a:cxn ang="0">
                    <a:pos x="1007" y="582"/>
                  </a:cxn>
                  <a:cxn ang="0">
                    <a:pos x="933" y="719"/>
                  </a:cxn>
                  <a:cxn ang="0">
                    <a:pos x="871" y="793"/>
                  </a:cxn>
                  <a:cxn ang="0">
                    <a:pos x="838" y="805"/>
                  </a:cxn>
                  <a:cxn ang="0">
                    <a:pos x="781" y="763"/>
                  </a:cxn>
                  <a:cxn ang="0">
                    <a:pos x="705" y="634"/>
                  </a:cxn>
                  <a:cxn ang="0">
                    <a:pos x="617" y="418"/>
                  </a:cxn>
                  <a:cxn ang="0">
                    <a:pos x="497" y="597"/>
                  </a:cxn>
                  <a:cxn ang="0">
                    <a:pos x="414" y="743"/>
                  </a:cxn>
                  <a:cxn ang="0">
                    <a:pos x="348" y="804"/>
                  </a:cxn>
                </a:cxnLst>
                <a:rect l="0" t="0" r="r" b="b"/>
                <a:pathLst>
                  <a:path w="1185" h="805">
                    <a:moveTo>
                      <a:pt x="337" y="805"/>
                    </a:moveTo>
                    <a:lnTo>
                      <a:pt x="337" y="805"/>
                    </a:lnTo>
                    <a:lnTo>
                      <a:pt x="325" y="804"/>
                    </a:lnTo>
                    <a:lnTo>
                      <a:pt x="315" y="801"/>
                    </a:lnTo>
                    <a:lnTo>
                      <a:pt x="306" y="796"/>
                    </a:lnTo>
                    <a:lnTo>
                      <a:pt x="296" y="789"/>
                    </a:lnTo>
                    <a:lnTo>
                      <a:pt x="288" y="780"/>
                    </a:lnTo>
                    <a:lnTo>
                      <a:pt x="279" y="769"/>
                    </a:lnTo>
                    <a:lnTo>
                      <a:pt x="261" y="742"/>
                    </a:lnTo>
                    <a:lnTo>
                      <a:pt x="261" y="742"/>
                    </a:lnTo>
                    <a:lnTo>
                      <a:pt x="237" y="697"/>
                    </a:lnTo>
                    <a:lnTo>
                      <a:pt x="212" y="647"/>
                    </a:lnTo>
                    <a:lnTo>
                      <a:pt x="187" y="594"/>
                    </a:lnTo>
                    <a:lnTo>
                      <a:pt x="163" y="536"/>
                    </a:lnTo>
                    <a:lnTo>
                      <a:pt x="141" y="475"/>
                    </a:lnTo>
                    <a:lnTo>
                      <a:pt x="120" y="412"/>
                    </a:lnTo>
                    <a:lnTo>
                      <a:pt x="100" y="346"/>
                    </a:lnTo>
                    <a:lnTo>
                      <a:pt x="83" y="277"/>
                    </a:lnTo>
                    <a:lnTo>
                      <a:pt x="83" y="277"/>
                    </a:lnTo>
                    <a:lnTo>
                      <a:pt x="75" y="239"/>
                    </a:lnTo>
                    <a:lnTo>
                      <a:pt x="68" y="207"/>
                    </a:lnTo>
                    <a:lnTo>
                      <a:pt x="59" y="153"/>
                    </a:lnTo>
                    <a:lnTo>
                      <a:pt x="54" y="117"/>
                    </a:lnTo>
                    <a:lnTo>
                      <a:pt x="51" y="107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3" y="90"/>
                    </a:lnTo>
                    <a:lnTo>
                      <a:pt x="35" y="81"/>
                    </a:lnTo>
                    <a:lnTo>
                      <a:pt x="19" y="65"/>
                    </a:lnTo>
                    <a:lnTo>
                      <a:pt x="12" y="55"/>
                    </a:lnTo>
                    <a:lnTo>
                      <a:pt x="5" y="46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7" y="3"/>
                    </a:lnTo>
                    <a:lnTo>
                      <a:pt x="26" y="1"/>
                    </a:lnTo>
                    <a:lnTo>
                      <a:pt x="39" y="0"/>
                    </a:lnTo>
                    <a:lnTo>
                      <a:pt x="71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22" y="1"/>
                    </a:lnTo>
                    <a:lnTo>
                      <a:pt x="233" y="3"/>
                    </a:lnTo>
                    <a:lnTo>
                      <a:pt x="241" y="5"/>
                    </a:lnTo>
                    <a:lnTo>
                      <a:pt x="248" y="9"/>
                    </a:lnTo>
                    <a:lnTo>
                      <a:pt x="251" y="13"/>
                    </a:lnTo>
                    <a:lnTo>
                      <a:pt x="254" y="20"/>
                    </a:lnTo>
                    <a:lnTo>
                      <a:pt x="254" y="28"/>
                    </a:lnTo>
                    <a:lnTo>
                      <a:pt x="254" y="28"/>
                    </a:lnTo>
                    <a:lnTo>
                      <a:pt x="254" y="37"/>
                    </a:lnTo>
                    <a:lnTo>
                      <a:pt x="251" y="42"/>
                    </a:lnTo>
                    <a:lnTo>
                      <a:pt x="248" y="48"/>
                    </a:lnTo>
                    <a:lnTo>
                      <a:pt x="242" y="53"/>
                    </a:lnTo>
                    <a:lnTo>
                      <a:pt x="229" y="61"/>
                    </a:lnTo>
                    <a:lnTo>
                      <a:pt x="215" y="70"/>
                    </a:lnTo>
                    <a:lnTo>
                      <a:pt x="215" y="70"/>
                    </a:lnTo>
                    <a:lnTo>
                      <a:pt x="200" y="82"/>
                    </a:lnTo>
                    <a:lnTo>
                      <a:pt x="195" y="87"/>
                    </a:lnTo>
                    <a:lnTo>
                      <a:pt x="190" y="92"/>
                    </a:lnTo>
                    <a:lnTo>
                      <a:pt x="187" y="99"/>
                    </a:lnTo>
                    <a:lnTo>
                      <a:pt x="184" y="106"/>
                    </a:lnTo>
                    <a:lnTo>
                      <a:pt x="183" y="115"/>
                    </a:lnTo>
                    <a:lnTo>
                      <a:pt x="182" y="124"/>
                    </a:lnTo>
                    <a:lnTo>
                      <a:pt x="182" y="124"/>
                    </a:lnTo>
                    <a:lnTo>
                      <a:pt x="183" y="141"/>
                    </a:lnTo>
                    <a:lnTo>
                      <a:pt x="184" y="161"/>
                    </a:lnTo>
                    <a:lnTo>
                      <a:pt x="187" y="183"/>
                    </a:lnTo>
                    <a:lnTo>
                      <a:pt x="191" y="209"/>
                    </a:lnTo>
                    <a:lnTo>
                      <a:pt x="196" y="236"/>
                    </a:lnTo>
                    <a:lnTo>
                      <a:pt x="203" y="265"/>
                    </a:lnTo>
                    <a:lnTo>
                      <a:pt x="212" y="297"/>
                    </a:lnTo>
                    <a:lnTo>
                      <a:pt x="221" y="331"/>
                    </a:lnTo>
                    <a:lnTo>
                      <a:pt x="233" y="367"/>
                    </a:lnTo>
                    <a:lnTo>
                      <a:pt x="246" y="404"/>
                    </a:lnTo>
                    <a:lnTo>
                      <a:pt x="261" y="442"/>
                    </a:lnTo>
                    <a:lnTo>
                      <a:pt x="277" y="483"/>
                    </a:lnTo>
                    <a:lnTo>
                      <a:pt x="295" y="524"/>
                    </a:lnTo>
                    <a:lnTo>
                      <a:pt x="315" y="566"/>
                    </a:lnTo>
                    <a:lnTo>
                      <a:pt x="337" y="611"/>
                    </a:lnTo>
                    <a:lnTo>
                      <a:pt x="361" y="655"/>
                    </a:lnTo>
                    <a:lnTo>
                      <a:pt x="361" y="655"/>
                    </a:lnTo>
                    <a:lnTo>
                      <a:pt x="385" y="616"/>
                    </a:lnTo>
                    <a:lnTo>
                      <a:pt x="408" y="579"/>
                    </a:lnTo>
                    <a:lnTo>
                      <a:pt x="428" y="541"/>
                    </a:lnTo>
                    <a:lnTo>
                      <a:pt x="448" y="504"/>
                    </a:lnTo>
                    <a:lnTo>
                      <a:pt x="465" y="467"/>
                    </a:lnTo>
                    <a:lnTo>
                      <a:pt x="481" y="432"/>
                    </a:lnTo>
                    <a:lnTo>
                      <a:pt x="495" y="396"/>
                    </a:lnTo>
                    <a:lnTo>
                      <a:pt x="507" y="362"/>
                    </a:lnTo>
                    <a:lnTo>
                      <a:pt x="519" y="329"/>
                    </a:lnTo>
                    <a:lnTo>
                      <a:pt x="528" y="297"/>
                    </a:lnTo>
                    <a:lnTo>
                      <a:pt x="536" y="265"/>
                    </a:lnTo>
                    <a:lnTo>
                      <a:pt x="541" y="236"/>
                    </a:lnTo>
                    <a:lnTo>
                      <a:pt x="547" y="209"/>
                    </a:lnTo>
                    <a:lnTo>
                      <a:pt x="551" y="183"/>
                    </a:lnTo>
                    <a:lnTo>
                      <a:pt x="552" y="158"/>
                    </a:lnTo>
                    <a:lnTo>
                      <a:pt x="553" y="136"/>
                    </a:lnTo>
                    <a:lnTo>
                      <a:pt x="553" y="136"/>
                    </a:lnTo>
                    <a:lnTo>
                      <a:pt x="552" y="120"/>
                    </a:lnTo>
                    <a:lnTo>
                      <a:pt x="549" y="106"/>
                    </a:lnTo>
                    <a:lnTo>
                      <a:pt x="544" y="94"/>
                    </a:lnTo>
                    <a:lnTo>
                      <a:pt x="536" y="82"/>
                    </a:lnTo>
                    <a:lnTo>
                      <a:pt x="536" y="82"/>
                    </a:lnTo>
                    <a:lnTo>
                      <a:pt x="528" y="75"/>
                    </a:lnTo>
                    <a:lnTo>
                      <a:pt x="520" y="69"/>
                    </a:lnTo>
                    <a:lnTo>
                      <a:pt x="505" y="57"/>
                    </a:lnTo>
                    <a:lnTo>
                      <a:pt x="498" y="51"/>
                    </a:lnTo>
                    <a:lnTo>
                      <a:pt x="493" y="45"/>
                    </a:lnTo>
                    <a:lnTo>
                      <a:pt x="489" y="37"/>
                    </a:lnTo>
                    <a:lnTo>
                      <a:pt x="487" y="26"/>
                    </a:lnTo>
                    <a:lnTo>
                      <a:pt x="487" y="26"/>
                    </a:lnTo>
                    <a:lnTo>
                      <a:pt x="489" y="20"/>
                    </a:lnTo>
                    <a:lnTo>
                      <a:pt x="491" y="13"/>
                    </a:lnTo>
                    <a:lnTo>
                      <a:pt x="497" y="8"/>
                    </a:lnTo>
                    <a:lnTo>
                      <a:pt x="503" y="5"/>
                    </a:lnTo>
                    <a:lnTo>
                      <a:pt x="512" y="3"/>
                    </a:lnTo>
                    <a:lnTo>
                      <a:pt x="523" y="1"/>
                    </a:lnTo>
                    <a:lnTo>
                      <a:pt x="552" y="0"/>
                    </a:lnTo>
                    <a:lnTo>
                      <a:pt x="668" y="0"/>
                    </a:lnTo>
                    <a:lnTo>
                      <a:pt x="668" y="0"/>
                    </a:lnTo>
                    <a:lnTo>
                      <a:pt x="697" y="1"/>
                    </a:lnTo>
                    <a:lnTo>
                      <a:pt x="708" y="3"/>
                    </a:lnTo>
                    <a:lnTo>
                      <a:pt x="717" y="5"/>
                    </a:lnTo>
                    <a:lnTo>
                      <a:pt x="725" y="8"/>
                    </a:lnTo>
                    <a:lnTo>
                      <a:pt x="730" y="13"/>
                    </a:lnTo>
                    <a:lnTo>
                      <a:pt x="733" y="20"/>
                    </a:lnTo>
                    <a:lnTo>
                      <a:pt x="734" y="26"/>
                    </a:lnTo>
                    <a:lnTo>
                      <a:pt x="734" y="26"/>
                    </a:lnTo>
                    <a:lnTo>
                      <a:pt x="733" y="34"/>
                    </a:lnTo>
                    <a:lnTo>
                      <a:pt x="731" y="41"/>
                    </a:lnTo>
                    <a:lnTo>
                      <a:pt x="729" y="46"/>
                    </a:lnTo>
                    <a:lnTo>
                      <a:pt x="726" y="50"/>
                    </a:lnTo>
                    <a:lnTo>
                      <a:pt x="717" y="57"/>
                    </a:lnTo>
                    <a:lnTo>
                      <a:pt x="705" y="63"/>
                    </a:lnTo>
                    <a:lnTo>
                      <a:pt x="705" y="63"/>
                    </a:lnTo>
                    <a:lnTo>
                      <a:pt x="688" y="75"/>
                    </a:lnTo>
                    <a:lnTo>
                      <a:pt x="681" y="81"/>
                    </a:lnTo>
                    <a:lnTo>
                      <a:pt x="676" y="87"/>
                    </a:lnTo>
                    <a:lnTo>
                      <a:pt x="672" y="94"/>
                    </a:lnTo>
                    <a:lnTo>
                      <a:pt x="669" y="103"/>
                    </a:lnTo>
                    <a:lnTo>
                      <a:pt x="668" y="115"/>
                    </a:lnTo>
                    <a:lnTo>
                      <a:pt x="668" y="128"/>
                    </a:lnTo>
                    <a:lnTo>
                      <a:pt x="668" y="128"/>
                    </a:lnTo>
                    <a:lnTo>
                      <a:pt x="668" y="143"/>
                    </a:lnTo>
                    <a:lnTo>
                      <a:pt x="671" y="160"/>
                    </a:lnTo>
                    <a:lnTo>
                      <a:pt x="673" y="180"/>
                    </a:lnTo>
                    <a:lnTo>
                      <a:pt x="677" y="202"/>
                    </a:lnTo>
                    <a:lnTo>
                      <a:pt x="684" y="228"/>
                    </a:lnTo>
                    <a:lnTo>
                      <a:pt x="690" y="257"/>
                    </a:lnTo>
                    <a:lnTo>
                      <a:pt x="700" y="288"/>
                    </a:lnTo>
                    <a:lnTo>
                      <a:pt x="710" y="321"/>
                    </a:lnTo>
                    <a:lnTo>
                      <a:pt x="722" y="356"/>
                    </a:lnTo>
                    <a:lnTo>
                      <a:pt x="737" y="393"/>
                    </a:lnTo>
                    <a:lnTo>
                      <a:pt x="752" y="433"/>
                    </a:lnTo>
                    <a:lnTo>
                      <a:pt x="770" y="474"/>
                    </a:lnTo>
                    <a:lnTo>
                      <a:pt x="789" y="516"/>
                    </a:lnTo>
                    <a:lnTo>
                      <a:pt x="812" y="560"/>
                    </a:lnTo>
                    <a:lnTo>
                      <a:pt x="835" y="606"/>
                    </a:lnTo>
                    <a:lnTo>
                      <a:pt x="862" y="652"/>
                    </a:lnTo>
                    <a:lnTo>
                      <a:pt x="862" y="652"/>
                    </a:lnTo>
                    <a:lnTo>
                      <a:pt x="886" y="611"/>
                    </a:lnTo>
                    <a:lnTo>
                      <a:pt x="908" y="570"/>
                    </a:lnTo>
                    <a:lnTo>
                      <a:pt x="928" y="531"/>
                    </a:lnTo>
                    <a:lnTo>
                      <a:pt x="946" y="492"/>
                    </a:lnTo>
                    <a:lnTo>
                      <a:pt x="963" y="455"/>
                    </a:lnTo>
                    <a:lnTo>
                      <a:pt x="978" y="418"/>
                    </a:lnTo>
                    <a:lnTo>
                      <a:pt x="991" y="383"/>
                    </a:lnTo>
                    <a:lnTo>
                      <a:pt x="1003" y="350"/>
                    </a:lnTo>
                    <a:lnTo>
                      <a:pt x="1013" y="317"/>
                    </a:lnTo>
                    <a:lnTo>
                      <a:pt x="1023" y="286"/>
                    </a:lnTo>
                    <a:lnTo>
                      <a:pt x="1029" y="257"/>
                    </a:lnTo>
                    <a:lnTo>
                      <a:pt x="1036" y="230"/>
                    </a:lnTo>
                    <a:lnTo>
                      <a:pt x="1040" y="205"/>
                    </a:lnTo>
                    <a:lnTo>
                      <a:pt x="1044" y="181"/>
                    </a:lnTo>
                    <a:lnTo>
                      <a:pt x="1045" y="158"/>
                    </a:lnTo>
                    <a:lnTo>
                      <a:pt x="1046" y="140"/>
                    </a:lnTo>
                    <a:lnTo>
                      <a:pt x="1046" y="140"/>
                    </a:lnTo>
                    <a:lnTo>
                      <a:pt x="1045" y="123"/>
                    </a:lnTo>
                    <a:lnTo>
                      <a:pt x="1042" y="108"/>
                    </a:lnTo>
                    <a:lnTo>
                      <a:pt x="1040" y="102"/>
                    </a:lnTo>
                    <a:lnTo>
                      <a:pt x="1037" y="95"/>
                    </a:lnTo>
                    <a:lnTo>
                      <a:pt x="1033" y="88"/>
                    </a:lnTo>
                    <a:lnTo>
                      <a:pt x="1029" y="82"/>
                    </a:lnTo>
                    <a:lnTo>
                      <a:pt x="1029" y="82"/>
                    </a:lnTo>
                    <a:lnTo>
                      <a:pt x="1021" y="75"/>
                    </a:lnTo>
                    <a:lnTo>
                      <a:pt x="1012" y="69"/>
                    </a:lnTo>
                    <a:lnTo>
                      <a:pt x="994" y="59"/>
                    </a:lnTo>
                    <a:lnTo>
                      <a:pt x="986" y="53"/>
                    </a:lnTo>
                    <a:lnTo>
                      <a:pt x="979" y="46"/>
                    </a:lnTo>
                    <a:lnTo>
                      <a:pt x="976" y="42"/>
                    </a:lnTo>
                    <a:lnTo>
                      <a:pt x="975" y="38"/>
                    </a:lnTo>
                    <a:lnTo>
                      <a:pt x="974" y="33"/>
                    </a:lnTo>
                    <a:lnTo>
                      <a:pt x="974" y="26"/>
                    </a:lnTo>
                    <a:lnTo>
                      <a:pt x="974" y="26"/>
                    </a:lnTo>
                    <a:lnTo>
                      <a:pt x="974" y="18"/>
                    </a:lnTo>
                    <a:lnTo>
                      <a:pt x="978" y="12"/>
                    </a:lnTo>
                    <a:lnTo>
                      <a:pt x="983" y="8"/>
                    </a:lnTo>
                    <a:lnTo>
                      <a:pt x="991" y="4"/>
                    </a:lnTo>
                    <a:lnTo>
                      <a:pt x="1000" y="1"/>
                    </a:lnTo>
                    <a:lnTo>
                      <a:pt x="1013" y="0"/>
                    </a:lnTo>
                    <a:lnTo>
                      <a:pt x="1046" y="0"/>
                    </a:lnTo>
                    <a:lnTo>
                      <a:pt x="1115" y="0"/>
                    </a:lnTo>
                    <a:lnTo>
                      <a:pt x="1115" y="0"/>
                    </a:lnTo>
                    <a:lnTo>
                      <a:pt x="1147" y="0"/>
                    </a:lnTo>
                    <a:lnTo>
                      <a:pt x="1158" y="3"/>
                    </a:lnTo>
                    <a:lnTo>
                      <a:pt x="1168" y="5"/>
                    </a:lnTo>
                    <a:lnTo>
                      <a:pt x="1176" y="9"/>
                    </a:lnTo>
                    <a:lnTo>
                      <a:pt x="1181" y="15"/>
                    </a:lnTo>
                    <a:lnTo>
                      <a:pt x="1183" y="22"/>
                    </a:lnTo>
                    <a:lnTo>
                      <a:pt x="1185" y="32"/>
                    </a:lnTo>
                    <a:lnTo>
                      <a:pt x="1185" y="32"/>
                    </a:lnTo>
                    <a:lnTo>
                      <a:pt x="1183" y="41"/>
                    </a:lnTo>
                    <a:lnTo>
                      <a:pt x="1179" y="49"/>
                    </a:lnTo>
                    <a:lnTo>
                      <a:pt x="1176" y="57"/>
                    </a:lnTo>
                    <a:lnTo>
                      <a:pt x="1170" y="65"/>
                    </a:lnTo>
                    <a:lnTo>
                      <a:pt x="1160" y="81"/>
                    </a:lnTo>
                    <a:lnTo>
                      <a:pt x="1156" y="88"/>
                    </a:lnTo>
                    <a:lnTo>
                      <a:pt x="1152" y="96"/>
                    </a:lnTo>
                    <a:lnTo>
                      <a:pt x="1152" y="96"/>
                    </a:lnTo>
                    <a:lnTo>
                      <a:pt x="1147" y="119"/>
                    </a:lnTo>
                    <a:lnTo>
                      <a:pt x="1140" y="149"/>
                    </a:lnTo>
                    <a:lnTo>
                      <a:pt x="1133" y="186"/>
                    </a:lnTo>
                    <a:lnTo>
                      <a:pt x="1124" y="230"/>
                    </a:lnTo>
                    <a:lnTo>
                      <a:pt x="1112" y="281"/>
                    </a:lnTo>
                    <a:lnTo>
                      <a:pt x="1096" y="338"/>
                    </a:lnTo>
                    <a:lnTo>
                      <a:pt x="1077" y="401"/>
                    </a:lnTo>
                    <a:lnTo>
                      <a:pt x="1065" y="436"/>
                    </a:lnTo>
                    <a:lnTo>
                      <a:pt x="1053" y="471"/>
                    </a:lnTo>
                    <a:lnTo>
                      <a:pt x="1053" y="471"/>
                    </a:lnTo>
                    <a:lnTo>
                      <a:pt x="1037" y="511"/>
                    </a:lnTo>
                    <a:lnTo>
                      <a:pt x="1023" y="548"/>
                    </a:lnTo>
                    <a:lnTo>
                      <a:pt x="1007" y="582"/>
                    </a:lnTo>
                    <a:lnTo>
                      <a:pt x="991" y="615"/>
                    </a:lnTo>
                    <a:lnTo>
                      <a:pt x="976" y="644"/>
                    </a:lnTo>
                    <a:lnTo>
                      <a:pt x="962" y="672"/>
                    </a:lnTo>
                    <a:lnTo>
                      <a:pt x="947" y="697"/>
                    </a:lnTo>
                    <a:lnTo>
                      <a:pt x="933" y="719"/>
                    </a:lnTo>
                    <a:lnTo>
                      <a:pt x="918" y="739"/>
                    </a:lnTo>
                    <a:lnTo>
                      <a:pt x="907" y="756"/>
                    </a:lnTo>
                    <a:lnTo>
                      <a:pt x="893" y="771"/>
                    </a:lnTo>
                    <a:lnTo>
                      <a:pt x="882" y="784"/>
                    </a:lnTo>
                    <a:lnTo>
                      <a:pt x="871" y="793"/>
                    </a:lnTo>
                    <a:lnTo>
                      <a:pt x="860" y="800"/>
                    </a:lnTo>
                    <a:lnTo>
                      <a:pt x="851" y="804"/>
                    </a:lnTo>
                    <a:lnTo>
                      <a:pt x="843" y="805"/>
                    </a:lnTo>
                    <a:lnTo>
                      <a:pt x="843" y="805"/>
                    </a:lnTo>
                    <a:lnTo>
                      <a:pt x="838" y="805"/>
                    </a:lnTo>
                    <a:lnTo>
                      <a:pt x="833" y="804"/>
                    </a:lnTo>
                    <a:lnTo>
                      <a:pt x="821" y="799"/>
                    </a:lnTo>
                    <a:lnTo>
                      <a:pt x="808" y="791"/>
                    </a:lnTo>
                    <a:lnTo>
                      <a:pt x="795" y="777"/>
                    </a:lnTo>
                    <a:lnTo>
                      <a:pt x="781" y="763"/>
                    </a:lnTo>
                    <a:lnTo>
                      <a:pt x="767" y="743"/>
                    </a:lnTo>
                    <a:lnTo>
                      <a:pt x="752" y="721"/>
                    </a:lnTo>
                    <a:lnTo>
                      <a:pt x="738" y="696"/>
                    </a:lnTo>
                    <a:lnTo>
                      <a:pt x="721" y="667"/>
                    </a:lnTo>
                    <a:lnTo>
                      <a:pt x="705" y="634"/>
                    </a:lnTo>
                    <a:lnTo>
                      <a:pt x="688" y="597"/>
                    </a:lnTo>
                    <a:lnTo>
                      <a:pt x="671" y="557"/>
                    </a:lnTo>
                    <a:lnTo>
                      <a:pt x="654" y="515"/>
                    </a:lnTo>
                    <a:lnTo>
                      <a:pt x="635" y="467"/>
                    </a:lnTo>
                    <a:lnTo>
                      <a:pt x="617" y="418"/>
                    </a:lnTo>
                    <a:lnTo>
                      <a:pt x="597" y="364"/>
                    </a:lnTo>
                    <a:lnTo>
                      <a:pt x="597" y="364"/>
                    </a:lnTo>
                    <a:lnTo>
                      <a:pt x="555" y="467"/>
                    </a:lnTo>
                    <a:lnTo>
                      <a:pt x="515" y="557"/>
                    </a:lnTo>
                    <a:lnTo>
                      <a:pt x="497" y="597"/>
                    </a:lnTo>
                    <a:lnTo>
                      <a:pt x="478" y="634"/>
                    </a:lnTo>
                    <a:lnTo>
                      <a:pt x="461" y="667"/>
                    </a:lnTo>
                    <a:lnTo>
                      <a:pt x="445" y="696"/>
                    </a:lnTo>
                    <a:lnTo>
                      <a:pt x="429" y="721"/>
                    </a:lnTo>
                    <a:lnTo>
                      <a:pt x="414" y="743"/>
                    </a:lnTo>
                    <a:lnTo>
                      <a:pt x="399" y="763"/>
                    </a:lnTo>
                    <a:lnTo>
                      <a:pt x="386" y="777"/>
                    </a:lnTo>
                    <a:lnTo>
                      <a:pt x="373" y="791"/>
                    </a:lnTo>
                    <a:lnTo>
                      <a:pt x="360" y="799"/>
                    </a:lnTo>
                    <a:lnTo>
                      <a:pt x="348" y="804"/>
                    </a:lnTo>
                    <a:lnTo>
                      <a:pt x="342" y="805"/>
                    </a:lnTo>
                    <a:lnTo>
                      <a:pt x="337" y="805"/>
                    </a:lnTo>
                    <a:lnTo>
                      <a:pt x="337" y="805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8284174" y="1633421"/>
                <a:ext cx="89897" cy="89897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09" y="1"/>
                  </a:cxn>
                  <a:cxn ang="0">
                    <a:pos x="126" y="7"/>
                  </a:cxn>
                  <a:cxn ang="0">
                    <a:pos x="142" y="16"/>
                  </a:cxn>
                  <a:cxn ang="0">
                    <a:pos x="155" y="26"/>
                  </a:cxn>
                  <a:cxn ang="0">
                    <a:pos x="166" y="40"/>
                  </a:cxn>
                  <a:cxn ang="0">
                    <a:pos x="175" y="55"/>
                  </a:cxn>
                  <a:cxn ang="0">
                    <a:pos x="180" y="73"/>
                  </a:cxn>
                  <a:cxn ang="0">
                    <a:pos x="182" y="91"/>
                  </a:cxn>
                  <a:cxn ang="0">
                    <a:pos x="182" y="100"/>
                  </a:cxn>
                  <a:cxn ang="0">
                    <a:pos x="178" y="119"/>
                  </a:cxn>
                  <a:cxn ang="0">
                    <a:pos x="171" y="135"/>
                  </a:cxn>
                  <a:cxn ang="0">
                    <a:pos x="161" y="149"/>
                  </a:cxn>
                  <a:cxn ang="0">
                    <a:pos x="149" y="162"/>
                  </a:cxn>
                  <a:cxn ang="0">
                    <a:pos x="134" y="172"/>
                  </a:cxn>
                  <a:cxn ang="0">
                    <a:pos x="117" y="178"/>
                  </a:cxn>
                  <a:cxn ang="0">
                    <a:pos x="100" y="182"/>
                  </a:cxn>
                  <a:cxn ang="0">
                    <a:pos x="91" y="182"/>
                  </a:cxn>
                  <a:cxn ang="0">
                    <a:pos x="72" y="181"/>
                  </a:cxn>
                  <a:cxn ang="0">
                    <a:pos x="55" y="176"/>
                  </a:cxn>
                  <a:cxn ang="0">
                    <a:pos x="39" y="168"/>
                  </a:cxn>
                  <a:cxn ang="0">
                    <a:pos x="26" y="156"/>
                  </a:cxn>
                  <a:cxn ang="0">
                    <a:pos x="14" y="143"/>
                  </a:cxn>
                  <a:cxn ang="0">
                    <a:pos x="6" y="127"/>
                  </a:cxn>
                  <a:cxn ang="0">
                    <a:pos x="1" y="110"/>
                  </a:cxn>
                  <a:cxn ang="0">
                    <a:pos x="0" y="91"/>
                  </a:cxn>
                  <a:cxn ang="0">
                    <a:pos x="0" y="82"/>
                  </a:cxn>
                  <a:cxn ang="0">
                    <a:pos x="4" y="65"/>
                  </a:cxn>
                  <a:cxn ang="0">
                    <a:pos x="10" y="47"/>
                  </a:cxn>
                  <a:cxn ang="0">
                    <a:pos x="20" y="33"/>
                  </a:cxn>
                  <a:cxn ang="0">
                    <a:pos x="33" y="21"/>
                  </a:cxn>
                  <a:cxn ang="0">
                    <a:pos x="47" y="11"/>
                  </a:cxn>
                  <a:cxn ang="0">
                    <a:pos x="63" y="4"/>
                  </a:cxn>
                  <a:cxn ang="0">
                    <a:pos x="82" y="0"/>
                  </a:cxn>
                  <a:cxn ang="0">
                    <a:pos x="91" y="0"/>
                  </a:cxn>
                </a:cxnLst>
                <a:rect l="0" t="0" r="r" b="b"/>
                <a:pathLst>
                  <a:path w="182" h="182">
                    <a:moveTo>
                      <a:pt x="91" y="0"/>
                    </a:moveTo>
                    <a:lnTo>
                      <a:pt x="91" y="0"/>
                    </a:lnTo>
                    <a:lnTo>
                      <a:pt x="100" y="0"/>
                    </a:lnTo>
                    <a:lnTo>
                      <a:pt x="109" y="1"/>
                    </a:lnTo>
                    <a:lnTo>
                      <a:pt x="117" y="4"/>
                    </a:lnTo>
                    <a:lnTo>
                      <a:pt x="126" y="7"/>
                    </a:lnTo>
                    <a:lnTo>
                      <a:pt x="134" y="11"/>
                    </a:lnTo>
                    <a:lnTo>
                      <a:pt x="142" y="16"/>
                    </a:lnTo>
                    <a:lnTo>
                      <a:pt x="149" y="21"/>
                    </a:lnTo>
                    <a:lnTo>
                      <a:pt x="155" y="26"/>
                    </a:lnTo>
                    <a:lnTo>
                      <a:pt x="161" y="33"/>
                    </a:lnTo>
                    <a:lnTo>
                      <a:pt x="166" y="40"/>
                    </a:lnTo>
                    <a:lnTo>
                      <a:pt x="171" y="47"/>
                    </a:lnTo>
                    <a:lnTo>
                      <a:pt x="175" y="55"/>
                    </a:lnTo>
                    <a:lnTo>
                      <a:pt x="178" y="65"/>
                    </a:lnTo>
                    <a:lnTo>
                      <a:pt x="180" y="73"/>
                    </a:lnTo>
                    <a:lnTo>
                      <a:pt x="182" y="82"/>
                    </a:lnTo>
                    <a:lnTo>
                      <a:pt x="182" y="91"/>
                    </a:lnTo>
                    <a:lnTo>
                      <a:pt x="182" y="91"/>
                    </a:lnTo>
                    <a:lnTo>
                      <a:pt x="182" y="100"/>
                    </a:lnTo>
                    <a:lnTo>
                      <a:pt x="180" y="110"/>
                    </a:lnTo>
                    <a:lnTo>
                      <a:pt x="178" y="119"/>
                    </a:lnTo>
                    <a:lnTo>
                      <a:pt x="175" y="127"/>
                    </a:lnTo>
                    <a:lnTo>
                      <a:pt x="171" y="135"/>
                    </a:lnTo>
                    <a:lnTo>
                      <a:pt x="166" y="143"/>
                    </a:lnTo>
                    <a:lnTo>
                      <a:pt x="161" y="149"/>
                    </a:lnTo>
                    <a:lnTo>
                      <a:pt x="155" y="156"/>
                    </a:lnTo>
                    <a:lnTo>
                      <a:pt x="149" y="162"/>
                    </a:lnTo>
                    <a:lnTo>
                      <a:pt x="142" y="168"/>
                    </a:lnTo>
                    <a:lnTo>
                      <a:pt x="134" y="172"/>
                    </a:lnTo>
                    <a:lnTo>
                      <a:pt x="126" y="176"/>
                    </a:lnTo>
                    <a:lnTo>
                      <a:pt x="117" y="178"/>
                    </a:lnTo>
                    <a:lnTo>
                      <a:pt x="109" y="181"/>
                    </a:lnTo>
                    <a:lnTo>
                      <a:pt x="100" y="182"/>
                    </a:lnTo>
                    <a:lnTo>
                      <a:pt x="91" y="182"/>
                    </a:lnTo>
                    <a:lnTo>
                      <a:pt x="91" y="182"/>
                    </a:lnTo>
                    <a:lnTo>
                      <a:pt x="82" y="182"/>
                    </a:lnTo>
                    <a:lnTo>
                      <a:pt x="72" y="181"/>
                    </a:lnTo>
                    <a:lnTo>
                      <a:pt x="63" y="178"/>
                    </a:lnTo>
                    <a:lnTo>
                      <a:pt x="55" y="176"/>
                    </a:lnTo>
                    <a:lnTo>
                      <a:pt x="47" y="172"/>
                    </a:lnTo>
                    <a:lnTo>
                      <a:pt x="39" y="168"/>
                    </a:lnTo>
                    <a:lnTo>
                      <a:pt x="33" y="162"/>
                    </a:lnTo>
                    <a:lnTo>
                      <a:pt x="26" y="156"/>
                    </a:lnTo>
                    <a:lnTo>
                      <a:pt x="20" y="149"/>
                    </a:lnTo>
                    <a:lnTo>
                      <a:pt x="14" y="143"/>
                    </a:lnTo>
                    <a:lnTo>
                      <a:pt x="10" y="135"/>
                    </a:lnTo>
                    <a:lnTo>
                      <a:pt x="6" y="127"/>
                    </a:lnTo>
                    <a:lnTo>
                      <a:pt x="4" y="119"/>
                    </a:lnTo>
                    <a:lnTo>
                      <a:pt x="1" y="110"/>
                    </a:lnTo>
                    <a:lnTo>
                      <a:pt x="0" y="10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2"/>
                    </a:lnTo>
                    <a:lnTo>
                      <a:pt x="1" y="73"/>
                    </a:lnTo>
                    <a:lnTo>
                      <a:pt x="4" y="65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4" y="40"/>
                    </a:lnTo>
                    <a:lnTo>
                      <a:pt x="20" y="33"/>
                    </a:lnTo>
                    <a:lnTo>
                      <a:pt x="26" y="26"/>
                    </a:lnTo>
                    <a:lnTo>
                      <a:pt x="33" y="21"/>
                    </a:lnTo>
                    <a:lnTo>
                      <a:pt x="39" y="16"/>
                    </a:lnTo>
                    <a:lnTo>
                      <a:pt x="47" y="11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2" y="1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7070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4570413" y="774245"/>
                <a:ext cx="58949" cy="203373"/>
              </a:xfrm>
              <a:custGeom>
                <a:avLst/>
                <a:gdLst/>
                <a:ahLst/>
                <a:cxnLst>
                  <a:cxn ang="0">
                    <a:pos x="119" y="13"/>
                  </a:cxn>
                  <a:cxn ang="0">
                    <a:pos x="116" y="18"/>
                  </a:cxn>
                  <a:cxn ang="0">
                    <a:pos x="95" y="33"/>
                  </a:cxn>
                  <a:cxn ang="0">
                    <a:pos x="90" y="38"/>
                  </a:cxn>
                  <a:cxn ang="0">
                    <a:pos x="86" y="54"/>
                  </a:cxn>
                  <a:cxn ang="0">
                    <a:pos x="84" y="349"/>
                  </a:cxn>
                  <a:cxn ang="0">
                    <a:pos x="86" y="365"/>
                  </a:cxn>
                  <a:cxn ang="0">
                    <a:pos x="91" y="377"/>
                  </a:cxn>
                  <a:cxn ang="0">
                    <a:pos x="94" y="381"/>
                  </a:cxn>
                  <a:cxn ang="0">
                    <a:pos x="107" y="388"/>
                  </a:cxn>
                  <a:cxn ang="0">
                    <a:pos x="115" y="394"/>
                  </a:cxn>
                  <a:cxn ang="0">
                    <a:pos x="119" y="402"/>
                  </a:cxn>
                  <a:cxn ang="0">
                    <a:pos x="117" y="405"/>
                  </a:cxn>
                  <a:cxn ang="0">
                    <a:pos x="115" y="410"/>
                  </a:cxn>
                  <a:cxn ang="0">
                    <a:pos x="104" y="414"/>
                  </a:cxn>
                  <a:cxn ang="0">
                    <a:pos x="24" y="414"/>
                  </a:cxn>
                  <a:cxn ang="0">
                    <a:pos x="13" y="414"/>
                  </a:cxn>
                  <a:cxn ang="0">
                    <a:pos x="3" y="410"/>
                  </a:cxn>
                  <a:cxn ang="0">
                    <a:pos x="0" y="405"/>
                  </a:cxn>
                  <a:cxn ang="0">
                    <a:pos x="0" y="402"/>
                  </a:cxn>
                  <a:cxn ang="0">
                    <a:pos x="1" y="396"/>
                  </a:cxn>
                  <a:cxn ang="0">
                    <a:pos x="24" y="381"/>
                  </a:cxn>
                  <a:cxn ang="0">
                    <a:pos x="29" y="376"/>
                  </a:cxn>
                  <a:cxn ang="0">
                    <a:pos x="33" y="360"/>
                  </a:cxn>
                  <a:cxn ang="0">
                    <a:pos x="34" y="64"/>
                  </a:cxn>
                  <a:cxn ang="0">
                    <a:pos x="33" y="48"/>
                  </a:cxn>
                  <a:cxn ang="0">
                    <a:pos x="28" y="37"/>
                  </a:cxn>
                  <a:cxn ang="0">
                    <a:pos x="25" y="33"/>
                  </a:cxn>
                  <a:cxn ang="0">
                    <a:pos x="12" y="26"/>
                  </a:cxn>
                  <a:cxn ang="0">
                    <a:pos x="4" y="21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3" y="4"/>
                  </a:cxn>
                  <a:cxn ang="0">
                    <a:pos x="13" y="0"/>
                  </a:cxn>
                  <a:cxn ang="0">
                    <a:pos x="94" y="0"/>
                  </a:cxn>
                  <a:cxn ang="0">
                    <a:pos x="104" y="0"/>
                  </a:cxn>
                  <a:cxn ang="0">
                    <a:pos x="115" y="4"/>
                  </a:cxn>
                  <a:cxn ang="0">
                    <a:pos x="117" y="9"/>
                  </a:cxn>
                  <a:cxn ang="0">
                    <a:pos x="119" y="13"/>
                  </a:cxn>
                </a:cxnLst>
                <a:rect l="0" t="0" r="r" b="b"/>
                <a:pathLst>
                  <a:path w="119" h="414">
                    <a:moveTo>
                      <a:pt x="119" y="13"/>
                    </a:moveTo>
                    <a:lnTo>
                      <a:pt x="119" y="13"/>
                    </a:lnTo>
                    <a:lnTo>
                      <a:pt x="117" y="15"/>
                    </a:lnTo>
                    <a:lnTo>
                      <a:pt x="116" y="18"/>
                    </a:lnTo>
                    <a:lnTo>
                      <a:pt x="111" y="23"/>
                    </a:lnTo>
                    <a:lnTo>
                      <a:pt x="95" y="33"/>
                    </a:lnTo>
                    <a:lnTo>
                      <a:pt x="95" y="33"/>
                    </a:lnTo>
                    <a:lnTo>
                      <a:pt x="90" y="38"/>
                    </a:lnTo>
                    <a:lnTo>
                      <a:pt x="87" y="44"/>
                    </a:lnTo>
                    <a:lnTo>
                      <a:pt x="86" y="54"/>
                    </a:lnTo>
                    <a:lnTo>
                      <a:pt x="84" y="64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6" y="365"/>
                    </a:lnTo>
                    <a:lnTo>
                      <a:pt x="87" y="372"/>
                    </a:lnTo>
                    <a:lnTo>
                      <a:pt x="91" y="377"/>
                    </a:lnTo>
                    <a:lnTo>
                      <a:pt x="91" y="377"/>
                    </a:lnTo>
                    <a:lnTo>
                      <a:pt x="94" y="381"/>
                    </a:lnTo>
                    <a:lnTo>
                      <a:pt x="98" y="384"/>
                    </a:lnTo>
                    <a:lnTo>
                      <a:pt x="107" y="388"/>
                    </a:lnTo>
                    <a:lnTo>
                      <a:pt x="111" y="390"/>
                    </a:lnTo>
                    <a:lnTo>
                      <a:pt x="115" y="394"/>
                    </a:lnTo>
                    <a:lnTo>
                      <a:pt x="117" y="397"/>
                    </a:lnTo>
                    <a:lnTo>
                      <a:pt x="119" y="402"/>
                    </a:lnTo>
                    <a:lnTo>
                      <a:pt x="119" y="402"/>
                    </a:lnTo>
                    <a:lnTo>
                      <a:pt x="117" y="405"/>
                    </a:lnTo>
                    <a:lnTo>
                      <a:pt x="116" y="407"/>
                    </a:lnTo>
                    <a:lnTo>
                      <a:pt x="115" y="410"/>
                    </a:lnTo>
                    <a:lnTo>
                      <a:pt x="112" y="411"/>
                    </a:lnTo>
                    <a:lnTo>
                      <a:pt x="104" y="414"/>
                    </a:lnTo>
                    <a:lnTo>
                      <a:pt x="94" y="414"/>
                    </a:lnTo>
                    <a:lnTo>
                      <a:pt x="24" y="414"/>
                    </a:lnTo>
                    <a:lnTo>
                      <a:pt x="24" y="414"/>
                    </a:lnTo>
                    <a:lnTo>
                      <a:pt x="13" y="414"/>
                    </a:lnTo>
                    <a:lnTo>
                      <a:pt x="5" y="411"/>
                    </a:lnTo>
                    <a:lnTo>
                      <a:pt x="3" y="410"/>
                    </a:lnTo>
                    <a:lnTo>
                      <a:pt x="1" y="407"/>
                    </a:lnTo>
                    <a:lnTo>
                      <a:pt x="0" y="405"/>
                    </a:lnTo>
                    <a:lnTo>
                      <a:pt x="0" y="402"/>
                    </a:lnTo>
                    <a:lnTo>
                      <a:pt x="0" y="402"/>
                    </a:lnTo>
                    <a:lnTo>
                      <a:pt x="0" y="398"/>
                    </a:lnTo>
                    <a:lnTo>
                      <a:pt x="1" y="396"/>
                    </a:lnTo>
                    <a:lnTo>
                      <a:pt x="7" y="390"/>
                    </a:lnTo>
                    <a:lnTo>
                      <a:pt x="24" y="381"/>
                    </a:lnTo>
                    <a:lnTo>
                      <a:pt x="24" y="381"/>
                    </a:lnTo>
                    <a:lnTo>
                      <a:pt x="29" y="376"/>
                    </a:lnTo>
                    <a:lnTo>
                      <a:pt x="32" y="369"/>
                    </a:lnTo>
                    <a:lnTo>
                      <a:pt x="33" y="360"/>
                    </a:lnTo>
                    <a:lnTo>
                      <a:pt x="34" y="349"/>
                    </a:lnTo>
                    <a:lnTo>
                      <a:pt x="34" y="64"/>
                    </a:lnTo>
                    <a:lnTo>
                      <a:pt x="34" y="64"/>
                    </a:lnTo>
                    <a:lnTo>
                      <a:pt x="33" y="48"/>
                    </a:lnTo>
                    <a:lnTo>
                      <a:pt x="32" y="42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3"/>
                    </a:lnTo>
                    <a:lnTo>
                      <a:pt x="21" y="30"/>
                    </a:lnTo>
                    <a:lnTo>
                      <a:pt x="12" y="26"/>
                    </a:lnTo>
                    <a:lnTo>
                      <a:pt x="7" y="23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12" y="2"/>
                    </a:lnTo>
                    <a:lnTo>
                      <a:pt x="115" y="4"/>
                    </a:lnTo>
                    <a:lnTo>
                      <a:pt x="116" y="6"/>
                    </a:lnTo>
                    <a:lnTo>
                      <a:pt x="117" y="9"/>
                    </a:lnTo>
                    <a:lnTo>
                      <a:pt x="119" y="13"/>
                    </a:lnTo>
                    <a:lnTo>
                      <a:pt x="11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4639678" y="774245"/>
                <a:ext cx="165056" cy="203373"/>
              </a:xfrm>
              <a:custGeom>
                <a:avLst/>
                <a:gdLst/>
                <a:ahLst/>
                <a:cxnLst>
                  <a:cxn ang="0">
                    <a:pos x="107" y="402"/>
                  </a:cxn>
                  <a:cxn ang="0">
                    <a:pos x="109" y="396"/>
                  </a:cxn>
                  <a:cxn ang="0">
                    <a:pos x="115" y="390"/>
                  </a:cxn>
                  <a:cxn ang="0">
                    <a:pos x="133" y="382"/>
                  </a:cxn>
                  <a:cxn ang="0">
                    <a:pos x="136" y="380"/>
                  </a:cxn>
                  <a:cxn ang="0">
                    <a:pos x="141" y="369"/>
                  </a:cxn>
                  <a:cxn ang="0">
                    <a:pos x="142" y="347"/>
                  </a:cxn>
                  <a:cxn ang="0">
                    <a:pos x="142" y="59"/>
                  </a:cxn>
                  <a:cxn ang="0">
                    <a:pos x="141" y="40"/>
                  </a:cxn>
                  <a:cxn ang="0">
                    <a:pos x="136" y="34"/>
                  </a:cxn>
                  <a:cxn ang="0">
                    <a:pos x="125" y="30"/>
                  </a:cxn>
                  <a:cxn ang="0">
                    <a:pos x="117" y="30"/>
                  </a:cxn>
                  <a:cxn ang="0">
                    <a:pos x="82" y="34"/>
                  </a:cxn>
                  <a:cxn ang="0">
                    <a:pos x="50" y="48"/>
                  </a:cxn>
                  <a:cxn ang="0">
                    <a:pos x="37" y="58"/>
                  </a:cxn>
                  <a:cxn ang="0">
                    <a:pos x="19" y="75"/>
                  </a:cxn>
                  <a:cxn ang="0">
                    <a:pos x="8" y="77"/>
                  </a:cxn>
                  <a:cxn ang="0">
                    <a:pos x="4" y="77"/>
                  </a:cxn>
                  <a:cxn ang="0">
                    <a:pos x="0" y="71"/>
                  </a:cxn>
                  <a:cxn ang="0">
                    <a:pos x="0" y="66"/>
                  </a:cxn>
                  <a:cxn ang="0">
                    <a:pos x="4" y="25"/>
                  </a:cxn>
                  <a:cxn ang="0">
                    <a:pos x="9" y="7"/>
                  </a:cxn>
                  <a:cxn ang="0">
                    <a:pos x="15" y="4"/>
                  </a:cxn>
                  <a:cxn ang="0">
                    <a:pos x="29" y="0"/>
                  </a:cxn>
                  <a:cxn ang="0">
                    <a:pos x="289" y="0"/>
                  </a:cxn>
                  <a:cxn ang="0">
                    <a:pos x="309" y="0"/>
                  </a:cxn>
                  <a:cxn ang="0">
                    <a:pos x="322" y="4"/>
                  </a:cxn>
                  <a:cxn ang="0">
                    <a:pos x="324" y="6"/>
                  </a:cxn>
                  <a:cxn ang="0">
                    <a:pos x="331" y="23"/>
                  </a:cxn>
                  <a:cxn ang="0">
                    <a:pos x="335" y="66"/>
                  </a:cxn>
                  <a:cxn ang="0">
                    <a:pos x="335" y="71"/>
                  </a:cxn>
                  <a:cxn ang="0">
                    <a:pos x="331" y="77"/>
                  </a:cxn>
                  <a:cxn ang="0">
                    <a:pos x="327" y="77"/>
                  </a:cxn>
                  <a:cxn ang="0">
                    <a:pos x="319" y="76"/>
                  </a:cxn>
                  <a:cxn ang="0">
                    <a:pos x="303" y="63"/>
                  </a:cxn>
                  <a:cxn ang="0">
                    <a:pos x="294" y="55"/>
                  </a:cxn>
                  <a:cxn ang="0">
                    <a:pos x="277" y="43"/>
                  </a:cxn>
                  <a:cxn ang="0">
                    <a:pos x="258" y="37"/>
                  </a:cxn>
                  <a:cxn ang="0">
                    <a:pos x="239" y="31"/>
                  </a:cxn>
                  <a:cxn ang="0">
                    <a:pos x="218" y="30"/>
                  </a:cxn>
                  <a:cxn ang="0">
                    <a:pos x="203" y="31"/>
                  </a:cxn>
                  <a:cxn ang="0">
                    <a:pos x="196" y="37"/>
                  </a:cxn>
                  <a:cxn ang="0">
                    <a:pos x="194" y="46"/>
                  </a:cxn>
                  <a:cxn ang="0">
                    <a:pos x="193" y="347"/>
                  </a:cxn>
                  <a:cxn ang="0">
                    <a:pos x="194" y="365"/>
                  </a:cxn>
                  <a:cxn ang="0">
                    <a:pos x="199" y="380"/>
                  </a:cxn>
                  <a:cxn ang="0">
                    <a:pos x="202" y="382"/>
                  </a:cxn>
                  <a:cxn ang="0">
                    <a:pos x="216" y="389"/>
                  </a:cxn>
                  <a:cxn ang="0">
                    <a:pos x="225" y="394"/>
                  </a:cxn>
                  <a:cxn ang="0">
                    <a:pos x="228" y="402"/>
                  </a:cxn>
                  <a:cxn ang="0">
                    <a:pos x="227" y="409"/>
                  </a:cxn>
                  <a:cxn ang="0">
                    <a:pos x="218" y="414"/>
                  </a:cxn>
                  <a:cxn ang="0">
                    <a:pos x="127" y="414"/>
                  </a:cxn>
                  <a:cxn ang="0">
                    <a:pos x="117" y="414"/>
                  </a:cxn>
                  <a:cxn ang="0">
                    <a:pos x="108" y="409"/>
                  </a:cxn>
                  <a:cxn ang="0">
                    <a:pos x="107" y="402"/>
                  </a:cxn>
                </a:cxnLst>
                <a:rect l="0" t="0" r="r" b="b"/>
                <a:pathLst>
                  <a:path w="335" h="414">
                    <a:moveTo>
                      <a:pt x="107" y="402"/>
                    </a:moveTo>
                    <a:lnTo>
                      <a:pt x="107" y="402"/>
                    </a:lnTo>
                    <a:lnTo>
                      <a:pt x="107" y="398"/>
                    </a:lnTo>
                    <a:lnTo>
                      <a:pt x="109" y="396"/>
                    </a:lnTo>
                    <a:lnTo>
                      <a:pt x="112" y="393"/>
                    </a:lnTo>
                    <a:lnTo>
                      <a:pt x="115" y="390"/>
                    </a:lnTo>
                    <a:lnTo>
                      <a:pt x="124" y="388"/>
                    </a:lnTo>
                    <a:lnTo>
                      <a:pt x="133" y="382"/>
                    </a:lnTo>
                    <a:lnTo>
                      <a:pt x="133" y="382"/>
                    </a:lnTo>
                    <a:lnTo>
                      <a:pt x="136" y="380"/>
                    </a:lnTo>
                    <a:lnTo>
                      <a:pt x="138" y="377"/>
                    </a:lnTo>
                    <a:lnTo>
                      <a:pt x="141" y="369"/>
                    </a:lnTo>
                    <a:lnTo>
                      <a:pt x="142" y="360"/>
                    </a:lnTo>
                    <a:lnTo>
                      <a:pt x="142" y="347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1" y="46"/>
                    </a:lnTo>
                    <a:lnTo>
                      <a:pt x="141" y="40"/>
                    </a:lnTo>
                    <a:lnTo>
                      <a:pt x="138" y="37"/>
                    </a:lnTo>
                    <a:lnTo>
                      <a:pt x="136" y="34"/>
                    </a:lnTo>
                    <a:lnTo>
                      <a:pt x="132" y="31"/>
                    </a:lnTo>
                    <a:lnTo>
                      <a:pt x="125" y="30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99" y="31"/>
                    </a:lnTo>
                    <a:lnTo>
                      <a:pt x="82" y="34"/>
                    </a:lnTo>
                    <a:lnTo>
                      <a:pt x="66" y="40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37" y="58"/>
                    </a:lnTo>
                    <a:lnTo>
                      <a:pt x="28" y="68"/>
                    </a:lnTo>
                    <a:lnTo>
                      <a:pt x="19" y="75"/>
                    </a:lnTo>
                    <a:lnTo>
                      <a:pt x="13" y="77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4" y="77"/>
                    </a:lnTo>
                    <a:lnTo>
                      <a:pt x="1" y="75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1" y="43"/>
                    </a:lnTo>
                    <a:lnTo>
                      <a:pt x="4" y="25"/>
                    </a:lnTo>
                    <a:lnTo>
                      <a:pt x="7" y="1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5" y="4"/>
                    </a:lnTo>
                    <a:lnTo>
                      <a:pt x="21" y="1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309" y="0"/>
                    </a:lnTo>
                    <a:lnTo>
                      <a:pt x="316" y="1"/>
                    </a:lnTo>
                    <a:lnTo>
                      <a:pt x="322" y="4"/>
                    </a:lnTo>
                    <a:lnTo>
                      <a:pt x="322" y="4"/>
                    </a:lnTo>
                    <a:lnTo>
                      <a:pt x="324" y="6"/>
                    </a:lnTo>
                    <a:lnTo>
                      <a:pt x="327" y="10"/>
                    </a:lnTo>
                    <a:lnTo>
                      <a:pt x="331" y="23"/>
                    </a:lnTo>
                    <a:lnTo>
                      <a:pt x="334" y="42"/>
                    </a:lnTo>
                    <a:lnTo>
                      <a:pt x="335" y="66"/>
                    </a:lnTo>
                    <a:lnTo>
                      <a:pt x="335" y="66"/>
                    </a:lnTo>
                    <a:lnTo>
                      <a:pt x="335" y="71"/>
                    </a:lnTo>
                    <a:lnTo>
                      <a:pt x="334" y="75"/>
                    </a:lnTo>
                    <a:lnTo>
                      <a:pt x="331" y="77"/>
                    </a:lnTo>
                    <a:lnTo>
                      <a:pt x="327" y="77"/>
                    </a:lnTo>
                    <a:lnTo>
                      <a:pt x="327" y="77"/>
                    </a:lnTo>
                    <a:lnTo>
                      <a:pt x="323" y="77"/>
                    </a:lnTo>
                    <a:lnTo>
                      <a:pt x="319" y="76"/>
                    </a:lnTo>
                    <a:lnTo>
                      <a:pt x="311" y="71"/>
                    </a:lnTo>
                    <a:lnTo>
                      <a:pt x="303" y="63"/>
                    </a:lnTo>
                    <a:lnTo>
                      <a:pt x="294" y="55"/>
                    </a:lnTo>
                    <a:lnTo>
                      <a:pt x="294" y="55"/>
                    </a:lnTo>
                    <a:lnTo>
                      <a:pt x="286" y="48"/>
                    </a:lnTo>
                    <a:lnTo>
                      <a:pt x="277" y="43"/>
                    </a:lnTo>
                    <a:lnTo>
                      <a:pt x="268" y="39"/>
                    </a:lnTo>
                    <a:lnTo>
                      <a:pt x="258" y="37"/>
                    </a:lnTo>
                    <a:lnTo>
                      <a:pt x="249" y="34"/>
                    </a:lnTo>
                    <a:lnTo>
                      <a:pt x="239" y="31"/>
                    </a:lnTo>
                    <a:lnTo>
                      <a:pt x="218" y="30"/>
                    </a:lnTo>
                    <a:lnTo>
                      <a:pt x="218" y="30"/>
                    </a:lnTo>
                    <a:lnTo>
                      <a:pt x="210" y="30"/>
                    </a:lnTo>
                    <a:lnTo>
                      <a:pt x="203" y="31"/>
                    </a:lnTo>
                    <a:lnTo>
                      <a:pt x="199" y="34"/>
                    </a:lnTo>
                    <a:lnTo>
                      <a:pt x="196" y="37"/>
                    </a:lnTo>
                    <a:lnTo>
                      <a:pt x="194" y="40"/>
                    </a:lnTo>
                    <a:lnTo>
                      <a:pt x="194" y="46"/>
                    </a:lnTo>
                    <a:lnTo>
                      <a:pt x="193" y="59"/>
                    </a:lnTo>
                    <a:lnTo>
                      <a:pt x="193" y="347"/>
                    </a:lnTo>
                    <a:lnTo>
                      <a:pt x="193" y="347"/>
                    </a:lnTo>
                    <a:lnTo>
                      <a:pt x="194" y="365"/>
                    </a:lnTo>
                    <a:lnTo>
                      <a:pt x="195" y="373"/>
                    </a:lnTo>
                    <a:lnTo>
                      <a:pt x="199" y="380"/>
                    </a:lnTo>
                    <a:lnTo>
                      <a:pt x="199" y="380"/>
                    </a:lnTo>
                    <a:lnTo>
                      <a:pt x="202" y="382"/>
                    </a:lnTo>
                    <a:lnTo>
                      <a:pt x="207" y="385"/>
                    </a:lnTo>
                    <a:lnTo>
                      <a:pt x="216" y="389"/>
                    </a:lnTo>
                    <a:lnTo>
                      <a:pt x="222" y="392"/>
                    </a:lnTo>
                    <a:lnTo>
                      <a:pt x="225" y="394"/>
                    </a:lnTo>
                    <a:lnTo>
                      <a:pt x="227" y="398"/>
                    </a:lnTo>
                    <a:lnTo>
                      <a:pt x="228" y="402"/>
                    </a:lnTo>
                    <a:lnTo>
                      <a:pt x="228" y="402"/>
                    </a:lnTo>
                    <a:lnTo>
                      <a:pt x="227" y="409"/>
                    </a:lnTo>
                    <a:lnTo>
                      <a:pt x="224" y="411"/>
                    </a:lnTo>
                    <a:lnTo>
                      <a:pt x="218" y="414"/>
                    </a:lnTo>
                    <a:lnTo>
                      <a:pt x="208" y="414"/>
                    </a:lnTo>
                    <a:lnTo>
                      <a:pt x="127" y="414"/>
                    </a:lnTo>
                    <a:lnTo>
                      <a:pt x="127" y="414"/>
                    </a:lnTo>
                    <a:lnTo>
                      <a:pt x="117" y="414"/>
                    </a:lnTo>
                    <a:lnTo>
                      <a:pt x="111" y="411"/>
                    </a:lnTo>
                    <a:lnTo>
                      <a:pt x="108" y="409"/>
                    </a:lnTo>
                    <a:lnTo>
                      <a:pt x="107" y="402"/>
                    </a:lnTo>
                    <a:lnTo>
                      <a:pt x="107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4894630" y="843510"/>
                <a:ext cx="137056" cy="134109"/>
              </a:xfrm>
              <a:custGeom>
                <a:avLst/>
                <a:gdLst/>
                <a:ahLst/>
                <a:cxnLst>
                  <a:cxn ang="0">
                    <a:pos x="30" y="80"/>
                  </a:cxn>
                  <a:cxn ang="0">
                    <a:pos x="25" y="53"/>
                  </a:cxn>
                  <a:cxn ang="0">
                    <a:pos x="15" y="46"/>
                  </a:cxn>
                  <a:cxn ang="0">
                    <a:pos x="0" y="37"/>
                  </a:cxn>
                  <a:cxn ang="0">
                    <a:pos x="1" y="29"/>
                  </a:cxn>
                  <a:cxn ang="0">
                    <a:pos x="16" y="13"/>
                  </a:cxn>
                  <a:cxn ang="0">
                    <a:pos x="38" y="1"/>
                  </a:cxn>
                  <a:cxn ang="0">
                    <a:pos x="48" y="1"/>
                  </a:cxn>
                  <a:cxn ang="0">
                    <a:pos x="58" y="12"/>
                  </a:cxn>
                  <a:cxn ang="0">
                    <a:pos x="70" y="47"/>
                  </a:cxn>
                  <a:cxn ang="0">
                    <a:pos x="100" y="18"/>
                  </a:cxn>
                  <a:cxn ang="0">
                    <a:pos x="136" y="4"/>
                  </a:cxn>
                  <a:cxn ang="0">
                    <a:pos x="162" y="0"/>
                  </a:cxn>
                  <a:cxn ang="0">
                    <a:pos x="195" y="5"/>
                  </a:cxn>
                  <a:cxn ang="0">
                    <a:pos x="220" y="18"/>
                  </a:cxn>
                  <a:cxn ang="0">
                    <a:pos x="239" y="39"/>
                  </a:cxn>
                  <a:cxn ang="0">
                    <a:pos x="251" y="71"/>
                  </a:cxn>
                  <a:cxn ang="0">
                    <a:pos x="257" y="125"/>
                  </a:cxn>
                  <a:cxn ang="0">
                    <a:pos x="257" y="240"/>
                  </a:cxn>
                  <a:cxn ang="0">
                    <a:pos x="261" y="247"/>
                  </a:cxn>
                  <a:cxn ang="0">
                    <a:pos x="280" y="260"/>
                  </a:cxn>
                  <a:cxn ang="0">
                    <a:pos x="280" y="268"/>
                  </a:cxn>
                  <a:cxn ang="0">
                    <a:pos x="261" y="273"/>
                  </a:cxn>
                  <a:cxn ang="0">
                    <a:pos x="197" y="273"/>
                  </a:cxn>
                  <a:cxn ang="0">
                    <a:pos x="186" y="264"/>
                  </a:cxn>
                  <a:cxn ang="0">
                    <a:pos x="189" y="256"/>
                  </a:cxn>
                  <a:cxn ang="0">
                    <a:pos x="206" y="247"/>
                  </a:cxn>
                  <a:cxn ang="0">
                    <a:pos x="212" y="227"/>
                  </a:cxn>
                  <a:cxn ang="0">
                    <a:pos x="211" y="104"/>
                  </a:cxn>
                  <a:cxn ang="0">
                    <a:pos x="200" y="63"/>
                  </a:cxn>
                  <a:cxn ang="0">
                    <a:pos x="187" y="47"/>
                  </a:cxn>
                  <a:cxn ang="0">
                    <a:pos x="170" y="38"/>
                  </a:cxn>
                  <a:cxn ang="0">
                    <a:pos x="146" y="35"/>
                  </a:cxn>
                  <a:cxn ang="0">
                    <a:pos x="106" y="45"/>
                  </a:cxn>
                  <a:cxn ang="0">
                    <a:pos x="81" y="75"/>
                  </a:cxn>
                  <a:cxn ang="0">
                    <a:pos x="75" y="232"/>
                  </a:cxn>
                  <a:cxn ang="0">
                    <a:pos x="77" y="244"/>
                  </a:cxn>
                  <a:cxn ang="0">
                    <a:pos x="92" y="253"/>
                  </a:cxn>
                  <a:cxn ang="0">
                    <a:pos x="98" y="262"/>
                  </a:cxn>
                  <a:cxn ang="0">
                    <a:pos x="94" y="272"/>
                  </a:cxn>
                  <a:cxn ang="0">
                    <a:pos x="24" y="273"/>
                  </a:cxn>
                  <a:cxn ang="0">
                    <a:pos x="11" y="272"/>
                  </a:cxn>
                  <a:cxn ang="0">
                    <a:pos x="5" y="265"/>
                  </a:cxn>
                  <a:cxn ang="0">
                    <a:pos x="12" y="253"/>
                  </a:cxn>
                  <a:cxn ang="0">
                    <a:pos x="25" y="247"/>
                  </a:cxn>
                  <a:cxn ang="0">
                    <a:pos x="30" y="225"/>
                  </a:cxn>
                </a:cxnLst>
                <a:rect l="0" t="0" r="r" b="b"/>
                <a:pathLst>
                  <a:path w="281" h="273">
                    <a:moveTo>
                      <a:pt x="30" y="97"/>
                    </a:moveTo>
                    <a:lnTo>
                      <a:pt x="30" y="97"/>
                    </a:lnTo>
                    <a:lnTo>
                      <a:pt x="30" y="80"/>
                    </a:lnTo>
                    <a:lnTo>
                      <a:pt x="30" y="67"/>
                    </a:lnTo>
                    <a:lnTo>
                      <a:pt x="28" y="57"/>
                    </a:lnTo>
                    <a:lnTo>
                      <a:pt x="25" y="53"/>
                    </a:lnTo>
                    <a:lnTo>
                      <a:pt x="23" y="50"/>
                    </a:lnTo>
                    <a:lnTo>
                      <a:pt x="23" y="50"/>
                    </a:lnTo>
                    <a:lnTo>
                      <a:pt x="15" y="46"/>
                    </a:lnTo>
                    <a:lnTo>
                      <a:pt x="7" y="42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4" y="24"/>
                    </a:lnTo>
                    <a:lnTo>
                      <a:pt x="9" y="18"/>
                    </a:lnTo>
                    <a:lnTo>
                      <a:pt x="16" y="13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8" y="1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8" y="12"/>
                    </a:lnTo>
                    <a:lnTo>
                      <a:pt x="65" y="26"/>
                    </a:lnTo>
                    <a:lnTo>
                      <a:pt x="70" y="47"/>
                    </a:lnTo>
                    <a:lnTo>
                      <a:pt x="70" y="47"/>
                    </a:lnTo>
                    <a:lnTo>
                      <a:pt x="79" y="37"/>
                    </a:lnTo>
                    <a:lnTo>
                      <a:pt x="90" y="26"/>
                    </a:lnTo>
                    <a:lnTo>
                      <a:pt x="100" y="18"/>
                    </a:lnTo>
                    <a:lnTo>
                      <a:pt x="111" y="12"/>
                    </a:lnTo>
                    <a:lnTo>
                      <a:pt x="123" y="8"/>
                    </a:lnTo>
                    <a:lnTo>
                      <a:pt x="136" y="4"/>
                    </a:lnTo>
                    <a:lnTo>
                      <a:pt x="149" y="1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74" y="1"/>
                    </a:lnTo>
                    <a:lnTo>
                      <a:pt x="185" y="2"/>
                    </a:lnTo>
                    <a:lnTo>
                      <a:pt x="195" y="5"/>
                    </a:lnTo>
                    <a:lnTo>
                      <a:pt x="204" y="8"/>
                    </a:lnTo>
                    <a:lnTo>
                      <a:pt x="212" y="13"/>
                    </a:lnTo>
                    <a:lnTo>
                      <a:pt x="220" y="18"/>
                    </a:lnTo>
                    <a:lnTo>
                      <a:pt x="227" y="25"/>
                    </a:lnTo>
                    <a:lnTo>
                      <a:pt x="233" y="31"/>
                    </a:lnTo>
                    <a:lnTo>
                      <a:pt x="239" y="39"/>
                    </a:lnTo>
                    <a:lnTo>
                      <a:pt x="244" y="49"/>
                    </a:lnTo>
                    <a:lnTo>
                      <a:pt x="248" y="59"/>
                    </a:lnTo>
                    <a:lnTo>
                      <a:pt x="251" y="71"/>
                    </a:lnTo>
                    <a:lnTo>
                      <a:pt x="253" y="83"/>
                    </a:lnTo>
                    <a:lnTo>
                      <a:pt x="255" y="96"/>
                    </a:lnTo>
                    <a:lnTo>
                      <a:pt x="257" y="125"/>
                    </a:lnTo>
                    <a:lnTo>
                      <a:pt x="257" y="227"/>
                    </a:lnTo>
                    <a:lnTo>
                      <a:pt x="257" y="227"/>
                    </a:lnTo>
                    <a:lnTo>
                      <a:pt x="257" y="240"/>
                    </a:lnTo>
                    <a:lnTo>
                      <a:pt x="258" y="244"/>
                    </a:lnTo>
                    <a:lnTo>
                      <a:pt x="261" y="247"/>
                    </a:lnTo>
                    <a:lnTo>
                      <a:pt x="261" y="247"/>
                    </a:lnTo>
                    <a:lnTo>
                      <a:pt x="274" y="253"/>
                    </a:lnTo>
                    <a:lnTo>
                      <a:pt x="280" y="257"/>
                    </a:lnTo>
                    <a:lnTo>
                      <a:pt x="280" y="260"/>
                    </a:lnTo>
                    <a:lnTo>
                      <a:pt x="281" y="264"/>
                    </a:lnTo>
                    <a:lnTo>
                      <a:pt x="281" y="264"/>
                    </a:lnTo>
                    <a:lnTo>
                      <a:pt x="280" y="268"/>
                    </a:lnTo>
                    <a:lnTo>
                      <a:pt x="276" y="272"/>
                    </a:lnTo>
                    <a:lnTo>
                      <a:pt x="270" y="273"/>
                    </a:lnTo>
                    <a:lnTo>
                      <a:pt x="261" y="273"/>
                    </a:lnTo>
                    <a:lnTo>
                      <a:pt x="204" y="273"/>
                    </a:lnTo>
                    <a:lnTo>
                      <a:pt x="204" y="273"/>
                    </a:lnTo>
                    <a:lnTo>
                      <a:pt x="197" y="273"/>
                    </a:lnTo>
                    <a:lnTo>
                      <a:pt x="190" y="272"/>
                    </a:lnTo>
                    <a:lnTo>
                      <a:pt x="186" y="269"/>
                    </a:lnTo>
                    <a:lnTo>
                      <a:pt x="186" y="264"/>
                    </a:lnTo>
                    <a:lnTo>
                      <a:pt x="186" y="264"/>
                    </a:lnTo>
                    <a:lnTo>
                      <a:pt x="186" y="258"/>
                    </a:lnTo>
                    <a:lnTo>
                      <a:pt x="189" y="256"/>
                    </a:lnTo>
                    <a:lnTo>
                      <a:pt x="199" y="251"/>
                    </a:lnTo>
                    <a:lnTo>
                      <a:pt x="199" y="251"/>
                    </a:lnTo>
                    <a:lnTo>
                      <a:pt x="206" y="247"/>
                    </a:lnTo>
                    <a:lnTo>
                      <a:pt x="210" y="243"/>
                    </a:lnTo>
                    <a:lnTo>
                      <a:pt x="212" y="236"/>
                    </a:lnTo>
                    <a:lnTo>
                      <a:pt x="212" y="227"/>
                    </a:lnTo>
                    <a:lnTo>
                      <a:pt x="212" y="125"/>
                    </a:lnTo>
                    <a:lnTo>
                      <a:pt x="212" y="125"/>
                    </a:lnTo>
                    <a:lnTo>
                      <a:pt x="211" y="104"/>
                    </a:lnTo>
                    <a:lnTo>
                      <a:pt x="208" y="86"/>
                    </a:lnTo>
                    <a:lnTo>
                      <a:pt x="204" y="70"/>
                    </a:lnTo>
                    <a:lnTo>
                      <a:pt x="200" y="63"/>
                    </a:lnTo>
                    <a:lnTo>
                      <a:pt x="197" y="57"/>
                    </a:lnTo>
                    <a:lnTo>
                      <a:pt x="193" y="51"/>
                    </a:lnTo>
                    <a:lnTo>
                      <a:pt x="187" y="47"/>
                    </a:lnTo>
                    <a:lnTo>
                      <a:pt x="182" y="43"/>
                    </a:lnTo>
                    <a:lnTo>
                      <a:pt x="177" y="41"/>
                    </a:lnTo>
                    <a:lnTo>
                      <a:pt x="170" y="38"/>
                    </a:lnTo>
                    <a:lnTo>
                      <a:pt x="162" y="37"/>
                    </a:lnTo>
                    <a:lnTo>
                      <a:pt x="146" y="35"/>
                    </a:lnTo>
                    <a:lnTo>
                      <a:pt x="146" y="35"/>
                    </a:lnTo>
                    <a:lnTo>
                      <a:pt x="132" y="35"/>
                    </a:lnTo>
                    <a:lnTo>
                      <a:pt x="117" y="39"/>
                    </a:lnTo>
                    <a:lnTo>
                      <a:pt x="106" y="45"/>
                    </a:lnTo>
                    <a:lnTo>
                      <a:pt x="95" y="53"/>
                    </a:lnTo>
                    <a:lnTo>
                      <a:pt x="87" y="63"/>
                    </a:lnTo>
                    <a:lnTo>
                      <a:pt x="81" y="75"/>
                    </a:lnTo>
                    <a:lnTo>
                      <a:pt x="77" y="88"/>
                    </a:lnTo>
                    <a:lnTo>
                      <a:pt x="75" y="104"/>
                    </a:lnTo>
                    <a:lnTo>
                      <a:pt x="75" y="232"/>
                    </a:lnTo>
                    <a:lnTo>
                      <a:pt x="75" y="232"/>
                    </a:lnTo>
                    <a:lnTo>
                      <a:pt x="77" y="241"/>
                    </a:lnTo>
                    <a:lnTo>
                      <a:pt x="77" y="244"/>
                    </a:lnTo>
                    <a:lnTo>
                      <a:pt x="79" y="247"/>
                    </a:lnTo>
                    <a:lnTo>
                      <a:pt x="79" y="247"/>
                    </a:lnTo>
                    <a:lnTo>
                      <a:pt x="92" y="253"/>
                    </a:lnTo>
                    <a:lnTo>
                      <a:pt x="96" y="257"/>
                    </a:lnTo>
                    <a:lnTo>
                      <a:pt x="98" y="260"/>
                    </a:lnTo>
                    <a:lnTo>
                      <a:pt x="98" y="262"/>
                    </a:lnTo>
                    <a:lnTo>
                      <a:pt x="98" y="262"/>
                    </a:lnTo>
                    <a:lnTo>
                      <a:pt x="96" y="268"/>
                    </a:lnTo>
                    <a:lnTo>
                      <a:pt x="94" y="272"/>
                    </a:lnTo>
                    <a:lnTo>
                      <a:pt x="87" y="273"/>
                    </a:lnTo>
                    <a:lnTo>
                      <a:pt x="78" y="273"/>
                    </a:lnTo>
                    <a:lnTo>
                      <a:pt x="24" y="273"/>
                    </a:lnTo>
                    <a:lnTo>
                      <a:pt x="24" y="273"/>
                    </a:lnTo>
                    <a:lnTo>
                      <a:pt x="16" y="273"/>
                    </a:lnTo>
                    <a:lnTo>
                      <a:pt x="11" y="272"/>
                    </a:lnTo>
                    <a:lnTo>
                      <a:pt x="7" y="269"/>
                    </a:lnTo>
                    <a:lnTo>
                      <a:pt x="5" y="265"/>
                    </a:lnTo>
                    <a:lnTo>
                      <a:pt x="5" y="265"/>
                    </a:lnTo>
                    <a:lnTo>
                      <a:pt x="7" y="260"/>
                    </a:lnTo>
                    <a:lnTo>
                      <a:pt x="9" y="256"/>
                    </a:lnTo>
                    <a:lnTo>
                      <a:pt x="12" y="253"/>
                    </a:lnTo>
                    <a:lnTo>
                      <a:pt x="17" y="251"/>
                    </a:lnTo>
                    <a:lnTo>
                      <a:pt x="17" y="251"/>
                    </a:lnTo>
                    <a:lnTo>
                      <a:pt x="25" y="247"/>
                    </a:lnTo>
                    <a:lnTo>
                      <a:pt x="29" y="243"/>
                    </a:lnTo>
                    <a:lnTo>
                      <a:pt x="30" y="237"/>
                    </a:lnTo>
                    <a:lnTo>
                      <a:pt x="30" y="225"/>
                    </a:lnTo>
                    <a:lnTo>
                      <a:pt x="3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25"/>
              <p:cNvSpPr>
                <a:spLocks noEditPoints="1"/>
              </p:cNvSpPr>
              <p:nvPr/>
            </p:nvSpPr>
            <p:spPr bwMode="auto">
              <a:xfrm>
                <a:off x="5049371" y="843510"/>
                <a:ext cx="119371" cy="137056"/>
              </a:xfrm>
              <a:custGeom>
                <a:avLst/>
                <a:gdLst/>
                <a:ahLst/>
                <a:cxnLst>
                  <a:cxn ang="0">
                    <a:pos x="153" y="244"/>
                  </a:cxn>
                  <a:cxn ang="0">
                    <a:pos x="198" y="228"/>
                  </a:cxn>
                  <a:cxn ang="0">
                    <a:pos x="228" y="208"/>
                  </a:cxn>
                  <a:cxn ang="0">
                    <a:pos x="239" y="207"/>
                  </a:cxn>
                  <a:cxn ang="0">
                    <a:pos x="244" y="218"/>
                  </a:cxn>
                  <a:cxn ang="0">
                    <a:pos x="241" y="227"/>
                  </a:cxn>
                  <a:cxn ang="0">
                    <a:pos x="220" y="249"/>
                  </a:cxn>
                  <a:cxn ang="0">
                    <a:pos x="202" y="262"/>
                  </a:cxn>
                  <a:cxn ang="0">
                    <a:pos x="149" y="280"/>
                  </a:cxn>
                  <a:cxn ang="0">
                    <a:pos x="115" y="281"/>
                  </a:cxn>
                  <a:cxn ang="0">
                    <a:pos x="77" y="272"/>
                  </a:cxn>
                  <a:cxn ang="0">
                    <a:pos x="44" y="255"/>
                  </a:cxn>
                  <a:cxn ang="0">
                    <a:pos x="20" y="227"/>
                  </a:cxn>
                  <a:cxn ang="0">
                    <a:pos x="5" y="192"/>
                  </a:cxn>
                  <a:cxn ang="0">
                    <a:pos x="0" y="152"/>
                  </a:cxn>
                  <a:cxn ang="0">
                    <a:pos x="3" y="121"/>
                  </a:cxn>
                  <a:cxn ang="0">
                    <a:pos x="17" y="79"/>
                  </a:cxn>
                  <a:cxn ang="0">
                    <a:pos x="42" y="43"/>
                  </a:cxn>
                  <a:cxn ang="0">
                    <a:pos x="75" y="18"/>
                  </a:cxn>
                  <a:cxn ang="0">
                    <a:pos x="115" y="4"/>
                  </a:cxn>
                  <a:cxn ang="0">
                    <a:pos x="145" y="0"/>
                  </a:cxn>
                  <a:cxn ang="0">
                    <a:pos x="195" y="8"/>
                  </a:cxn>
                  <a:cxn ang="0">
                    <a:pos x="218" y="20"/>
                  </a:cxn>
                  <a:cxn ang="0">
                    <a:pos x="232" y="37"/>
                  </a:cxn>
                  <a:cxn ang="0">
                    <a:pos x="240" y="58"/>
                  </a:cxn>
                  <a:cxn ang="0">
                    <a:pos x="243" y="75"/>
                  </a:cxn>
                  <a:cxn ang="0">
                    <a:pos x="236" y="104"/>
                  </a:cxn>
                  <a:cxn ang="0">
                    <a:pos x="215" y="128"/>
                  </a:cxn>
                  <a:cxn ang="0">
                    <a:pos x="182" y="146"/>
                  </a:cxn>
                  <a:cxn ang="0">
                    <a:pos x="135" y="161"/>
                  </a:cxn>
                  <a:cxn ang="0">
                    <a:pos x="52" y="174"/>
                  </a:cxn>
                  <a:cxn ang="0">
                    <a:pos x="71" y="216"/>
                  </a:cxn>
                  <a:cxn ang="0">
                    <a:pos x="107" y="241"/>
                  </a:cxn>
                  <a:cxn ang="0">
                    <a:pos x="136" y="245"/>
                  </a:cxn>
                  <a:cxn ang="0">
                    <a:pos x="194" y="60"/>
                  </a:cxn>
                  <a:cxn ang="0">
                    <a:pos x="181" y="38"/>
                  </a:cxn>
                  <a:cxn ang="0">
                    <a:pos x="153" y="27"/>
                  </a:cxn>
                  <a:cxn ang="0">
                    <a:pos x="131" y="26"/>
                  </a:cxn>
                  <a:cxn ang="0">
                    <a:pos x="103" y="34"/>
                  </a:cxn>
                  <a:cxn ang="0">
                    <a:pos x="81" y="50"/>
                  </a:cxn>
                  <a:cxn ang="0">
                    <a:pos x="62" y="74"/>
                  </a:cxn>
                  <a:cxn ang="0">
                    <a:pos x="52" y="105"/>
                  </a:cxn>
                  <a:cxn ang="0">
                    <a:pos x="48" y="141"/>
                  </a:cxn>
                  <a:cxn ang="0">
                    <a:pos x="82" y="141"/>
                  </a:cxn>
                  <a:cxn ang="0">
                    <a:pos x="158" y="120"/>
                  </a:cxn>
                  <a:cxn ang="0">
                    <a:pos x="181" y="105"/>
                  </a:cxn>
                  <a:cxn ang="0">
                    <a:pos x="193" y="86"/>
                  </a:cxn>
                  <a:cxn ang="0">
                    <a:pos x="194" y="71"/>
                  </a:cxn>
                </a:cxnLst>
                <a:rect l="0" t="0" r="r" b="b"/>
                <a:pathLst>
                  <a:path w="244" h="281">
                    <a:moveTo>
                      <a:pt x="136" y="245"/>
                    </a:moveTo>
                    <a:lnTo>
                      <a:pt x="136" y="245"/>
                    </a:lnTo>
                    <a:lnTo>
                      <a:pt x="153" y="244"/>
                    </a:lnTo>
                    <a:lnTo>
                      <a:pt x="169" y="241"/>
                    </a:lnTo>
                    <a:lnTo>
                      <a:pt x="183" y="236"/>
                    </a:lnTo>
                    <a:lnTo>
                      <a:pt x="198" y="228"/>
                    </a:lnTo>
                    <a:lnTo>
                      <a:pt x="198" y="228"/>
                    </a:lnTo>
                    <a:lnTo>
                      <a:pt x="220" y="212"/>
                    </a:lnTo>
                    <a:lnTo>
                      <a:pt x="228" y="208"/>
                    </a:lnTo>
                    <a:lnTo>
                      <a:pt x="233" y="206"/>
                    </a:lnTo>
                    <a:lnTo>
                      <a:pt x="233" y="206"/>
                    </a:lnTo>
                    <a:lnTo>
                      <a:pt x="239" y="207"/>
                    </a:lnTo>
                    <a:lnTo>
                      <a:pt x="241" y="210"/>
                    </a:lnTo>
                    <a:lnTo>
                      <a:pt x="244" y="214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4" y="222"/>
                    </a:lnTo>
                    <a:lnTo>
                      <a:pt x="241" y="227"/>
                    </a:lnTo>
                    <a:lnTo>
                      <a:pt x="239" y="232"/>
                    </a:lnTo>
                    <a:lnTo>
                      <a:pt x="233" y="237"/>
                    </a:lnTo>
                    <a:lnTo>
                      <a:pt x="220" y="249"/>
                    </a:lnTo>
                    <a:lnTo>
                      <a:pt x="212" y="256"/>
                    </a:lnTo>
                    <a:lnTo>
                      <a:pt x="202" y="262"/>
                    </a:lnTo>
                    <a:lnTo>
                      <a:pt x="202" y="262"/>
                    </a:lnTo>
                    <a:lnTo>
                      <a:pt x="185" y="270"/>
                    </a:lnTo>
                    <a:lnTo>
                      <a:pt x="168" y="277"/>
                    </a:lnTo>
                    <a:lnTo>
                      <a:pt x="149" y="280"/>
                    </a:lnTo>
                    <a:lnTo>
                      <a:pt x="129" y="281"/>
                    </a:lnTo>
                    <a:lnTo>
                      <a:pt x="129" y="281"/>
                    </a:lnTo>
                    <a:lnTo>
                      <a:pt x="115" y="281"/>
                    </a:lnTo>
                    <a:lnTo>
                      <a:pt x="102" y="280"/>
                    </a:lnTo>
                    <a:lnTo>
                      <a:pt x="88" y="276"/>
                    </a:lnTo>
                    <a:lnTo>
                      <a:pt x="77" y="272"/>
                    </a:lnTo>
                    <a:lnTo>
                      <a:pt x="65" y="268"/>
                    </a:lnTo>
                    <a:lnTo>
                      <a:pt x="54" y="261"/>
                    </a:lnTo>
                    <a:lnTo>
                      <a:pt x="44" y="255"/>
                    </a:lnTo>
                    <a:lnTo>
                      <a:pt x="36" y="247"/>
                    </a:lnTo>
                    <a:lnTo>
                      <a:pt x="28" y="237"/>
                    </a:lnTo>
                    <a:lnTo>
                      <a:pt x="20" y="227"/>
                    </a:lnTo>
                    <a:lnTo>
                      <a:pt x="15" y="216"/>
                    </a:lnTo>
                    <a:lnTo>
                      <a:pt x="9" y="206"/>
                    </a:lnTo>
                    <a:lnTo>
                      <a:pt x="5" y="192"/>
                    </a:lnTo>
                    <a:lnTo>
                      <a:pt x="3" y="181"/>
                    </a:lnTo>
                    <a:lnTo>
                      <a:pt x="0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36"/>
                    </a:lnTo>
                    <a:lnTo>
                      <a:pt x="3" y="121"/>
                    </a:lnTo>
                    <a:lnTo>
                      <a:pt x="7" y="107"/>
                    </a:lnTo>
                    <a:lnTo>
                      <a:pt x="11" y="92"/>
                    </a:lnTo>
                    <a:lnTo>
                      <a:pt x="17" y="79"/>
                    </a:lnTo>
                    <a:lnTo>
                      <a:pt x="24" y="66"/>
                    </a:lnTo>
                    <a:lnTo>
                      <a:pt x="33" y="55"/>
                    </a:lnTo>
                    <a:lnTo>
                      <a:pt x="42" y="43"/>
                    </a:lnTo>
                    <a:lnTo>
                      <a:pt x="52" y="34"/>
                    </a:lnTo>
                    <a:lnTo>
                      <a:pt x="63" y="26"/>
                    </a:lnTo>
                    <a:lnTo>
                      <a:pt x="75" y="18"/>
                    </a:lnTo>
                    <a:lnTo>
                      <a:pt x="88" y="12"/>
                    </a:lnTo>
                    <a:lnTo>
                      <a:pt x="102" y="6"/>
                    </a:lnTo>
                    <a:lnTo>
                      <a:pt x="115" y="4"/>
                    </a:lnTo>
                    <a:lnTo>
                      <a:pt x="131" y="1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68" y="1"/>
                    </a:lnTo>
                    <a:lnTo>
                      <a:pt x="187" y="5"/>
                    </a:lnTo>
                    <a:lnTo>
                      <a:pt x="195" y="8"/>
                    </a:lnTo>
                    <a:lnTo>
                      <a:pt x="203" y="12"/>
                    </a:lnTo>
                    <a:lnTo>
                      <a:pt x="211" y="16"/>
                    </a:lnTo>
                    <a:lnTo>
                      <a:pt x="218" y="20"/>
                    </a:lnTo>
                    <a:lnTo>
                      <a:pt x="223" y="25"/>
                    </a:lnTo>
                    <a:lnTo>
                      <a:pt x="228" y="30"/>
                    </a:lnTo>
                    <a:lnTo>
                      <a:pt x="232" y="37"/>
                    </a:lnTo>
                    <a:lnTo>
                      <a:pt x="236" y="43"/>
                    </a:lnTo>
                    <a:lnTo>
                      <a:pt x="239" y="50"/>
                    </a:lnTo>
                    <a:lnTo>
                      <a:pt x="240" y="58"/>
                    </a:lnTo>
                    <a:lnTo>
                      <a:pt x="241" y="66"/>
                    </a:lnTo>
                    <a:lnTo>
                      <a:pt x="243" y="75"/>
                    </a:lnTo>
                    <a:lnTo>
                      <a:pt x="243" y="75"/>
                    </a:lnTo>
                    <a:lnTo>
                      <a:pt x="241" y="84"/>
                    </a:lnTo>
                    <a:lnTo>
                      <a:pt x="239" y="95"/>
                    </a:lnTo>
                    <a:lnTo>
                      <a:pt x="236" y="104"/>
                    </a:lnTo>
                    <a:lnTo>
                      <a:pt x="231" y="112"/>
                    </a:lnTo>
                    <a:lnTo>
                      <a:pt x="224" y="120"/>
                    </a:lnTo>
                    <a:lnTo>
                      <a:pt x="215" y="128"/>
                    </a:lnTo>
                    <a:lnTo>
                      <a:pt x="206" y="134"/>
                    </a:lnTo>
                    <a:lnTo>
                      <a:pt x="195" y="141"/>
                    </a:lnTo>
                    <a:lnTo>
                      <a:pt x="182" y="146"/>
                    </a:lnTo>
                    <a:lnTo>
                      <a:pt x="168" y="152"/>
                    </a:lnTo>
                    <a:lnTo>
                      <a:pt x="152" y="157"/>
                    </a:lnTo>
                    <a:lnTo>
                      <a:pt x="135" y="161"/>
                    </a:lnTo>
                    <a:lnTo>
                      <a:pt x="96" y="169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6" y="190"/>
                    </a:lnTo>
                    <a:lnTo>
                      <a:pt x="62" y="204"/>
                    </a:lnTo>
                    <a:lnTo>
                      <a:pt x="71" y="216"/>
                    </a:lnTo>
                    <a:lnTo>
                      <a:pt x="82" y="227"/>
                    </a:lnTo>
                    <a:lnTo>
                      <a:pt x="94" y="235"/>
                    </a:lnTo>
                    <a:lnTo>
                      <a:pt x="107" y="241"/>
                    </a:lnTo>
                    <a:lnTo>
                      <a:pt x="120" y="244"/>
                    </a:lnTo>
                    <a:lnTo>
                      <a:pt x="136" y="245"/>
                    </a:lnTo>
                    <a:lnTo>
                      <a:pt x="136" y="245"/>
                    </a:lnTo>
                    <a:close/>
                    <a:moveTo>
                      <a:pt x="194" y="71"/>
                    </a:moveTo>
                    <a:lnTo>
                      <a:pt x="194" y="71"/>
                    </a:lnTo>
                    <a:lnTo>
                      <a:pt x="194" y="60"/>
                    </a:lnTo>
                    <a:lnTo>
                      <a:pt x="191" y="53"/>
                    </a:lnTo>
                    <a:lnTo>
                      <a:pt x="186" y="45"/>
                    </a:lnTo>
                    <a:lnTo>
                      <a:pt x="181" y="38"/>
                    </a:lnTo>
                    <a:lnTo>
                      <a:pt x="173" y="33"/>
                    </a:lnTo>
                    <a:lnTo>
                      <a:pt x="164" y="29"/>
                    </a:lnTo>
                    <a:lnTo>
                      <a:pt x="153" y="27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31" y="26"/>
                    </a:lnTo>
                    <a:lnTo>
                      <a:pt x="121" y="29"/>
                    </a:lnTo>
                    <a:lnTo>
                      <a:pt x="112" y="31"/>
                    </a:lnTo>
                    <a:lnTo>
                      <a:pt x="103" y="34"/>
                    </a:lnTo>
                    <a:lnTo>
                      <a:pt x="95" y="39"/>
                    </a:lnTo>
                    <a:lnTo>
                      <a:pt x="87" y="45"/>
                    </a:lnTo>
                    <a:lnTo>
                      <a:pt x="81" y="50"/>
                    </a:lnTo>
                    <a:lnTo>
                      <a:pt x="74" y="58"/>
                    </a:lnTo>
                    <a:lnTo>
                      <a:pt x="67" y="66"/>
                    </a:lnTo>
                    <a:lnTo>
                      <a:pt x="62" y="74"/>
                    </a:lnTo>
                    <a:lnTo>
                      <a:pt x="58" y="84"/>
                    </a:lnTo>
                    <a:lnTo>
                      <a:pt x="54" y="93"/>
                    </a:lnTo>
                    <a:lnTo>
                      <a:pt x="52" y="105"/>
                    </a:lnTo>
                    <a:lnTo>
                      <a:pt x="49" y="116"/>
                    </a:lnTo>
                    <a:lnTo>
                      <a:pt x="48" y="128"/>
                    </a:lnTo>
                    <a:lnTo>
                      <a:pt x="48" y="141"/>
                    </a:lnTo>
                    <a:lnTo>
                      <a:pt x="48" y="146"/>
                    </a:lnTo>
                    <a:lnTo>
                      <a:pt x="48" y="146"/>
                    </a:lnTo>
                    <a:lnTo>
                      <a:pt x="82" y="141"/>
                    </a:lnTo>
                    <a:lnTo>
                      <a:pt x="112" y="136"/>
                    </a:lnTo>
                    <a:lnTo>
                      <a:pt x="137" y="129"/>
                    </a:lnTo>
                    <a:lnTo>
                      <a:pt x="158" y="120"/>
                    </a:lnTo>
                    <a:lnTo>
                      <a:pt x="166" y="116"/>
                    </a:lnTo>
                    <a:lnTo>
                      <a:pt x="174" y="111"/>
                    </a:lnTo>
                    <a:lnTo>
                      <a:pt x="181" y="105"/>
                    </a:lnTo>
                    <a:lnTo>
                      <a:pt x="186" y="99"/>
                    </a:lnTo>
                    <a:lnTo>
                      <a:pt x="190" y="92"/>
                    </a:lnTo>
                    <a:lnTo>
                      <a:pt x="193" y="86"/>
                    </a:lnTo>
                    <a:lnTo>
                      <a:pt x="194" y="78"/>
                    </a:lnTo>
                    <a:lnTo>
                      <a:pt x="194" y="71"/>
                    </a:lnTo>
                    <a:lnTo>
                      <a:pt x="194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26"/>
              <p:cNvSpPr>
                <a:spLocks noEditPoints="1"/>
              </p:cNvSpPr>
              <p:nvPr/>
            </p:nvSpPr>
            <p:spPr bwMode="auto">
              <a:xfrm>
                <a:off x="5187900" y="843510"/>
                <a:ext cx="119371" cy="137056"/>
              </a:xfrm>
              <a:custGeom>
                <a:avLst/>
                <a:gdLst/>
                <a:ahLst/>
                <a:cxnLst>
                  <a:cxn ang="0">
                    <a:pos x="153" y="244"/>
                  </a:cxn>
                  <a:cxn ang="0">
                    <a:pos x="199" y="228"/>
                  </a:cxn>
                  <a:cxn ang="0">
                    <a:pos x="230" y="208"/>
                  </a:cxn>
                  <a:cxn ang="0">
                    <a:pos x="239" y="207"/>
                  </a:cxn>
                  <a:cxn ang="0">
                    <a:pos x="245" y="218"/>
                  </a:cxn>
                  <a:cxn ang="0">
                    <a:pos x="243" y="227"/>
                  </a:cxn>
                  <a:cxn ang="0">
                    <a:pos x="222" y="249"/>
                  </a:cxn>
                  <a:cxn ang="0">
                    <a:pos x="203" y="262"/>
                  </a:cxn>
                  <a:cxn ang="0">
                    <a:pos x="151" y="280"/>
                  </a:cxn>
                  <a:cxn ang="0">
                    <a:pos x="116" y="281"/>
                  </a:cxn>
                  <a:cxn ang="0">
                    <a:pos x="77" y="272"/>
                  </a:cxn>
                  <a:cxn ang="0">
                    <a:pos x="45" y="255"/>
                  </a:cxn>
                  <a:cxn ang="0">
                    <a:pos x="21" y="227"/>
                  </a:cxn>
                  <a:cxn ang="0">
                    <a:pos x="6" y="192"/>
                  </a:cxn>
                  <a:cxn ang="0">
                    <a:pos x="0" y="152"/>
                  </a:cxn>
                  <a:cxn ang="0">
                    <a:pos x="4" y="121"/>
                  </a:cxn>
                  <a:cxn ang="0">
                    <a:pos x="17" y="79"/>
                  </a:cxn>
                  <a:cxn ang="0">
                    <a:pos x="42" y="43"/>
                  </a:cxn>
                  <a:cxn ang="0">
                    <a:pos x="75" y="18"/>
                  </a:cxn>
                  <a:cxn ang="0">
                    <a:pos x="116" y="4"/>
                  </a:cxn>
                  <a:cxn ang="0">
                    <a:pos x="147" y="0"/>
                  </a:cxn>
                  <a:cxn ang="0">
                    <a:pos x="197" y="8"/>
                  </a:cxn>
                  <a:cxn ang="0">
                    <a:pos x="218" y="20"/>
                  </a:cxn>
                  <a:cxn ang="0">
                    <a:pos x="234" y="37"/>
                  </a:cxn>
                  <a:cxn ang="0">
                    <a:pos x="241" y="58"/>
                  </a:cxn>
                  <a:cxn ang="0">
                    <a:pos x="243" y="75"/>
                  </a:cxn>
                  <a:cxn ang="0">
                    <a:pos x="236" y="104"/>
                  </a:cxn>
                  <a:cxn ang="0">
                    <a:pos x="216" y="128"/>
                  </a:cxn>
                  <a:cxn ang="0">
                    <a:pos x="183" y="146"/>
                  </a:cxn>
                  <a:cxn ang="0">
                    <a:pos x="136" y="161"/>
                  </a:cxn>
                  <a:cxn ang="0">
                    <a:pos x="52" y="174"/>
                  </a:cxn>
                  <a:cxn ang="0">
                    <a:pos x="71" y="216"/>
                  </a:cxn>
                  <a:cxn ang="0">
                    <a:pos x="107" y="241"/>
                  </a:cxn>
                  <a:cxn ang="0">
                    <a:pos x="137" y="245"/>
                  </a:cxn>
                  <a:cxn ang="0">
                    <a:pos x="194" y="60"/>
                  </a:cxn>
                  <a:cxn ang="0">
                    <a:pos x="181" y="38"/>
                  </a:cxn>
                  <a:cxn ang="0">
                    <a:pos x="153" y="27"/>
                  </a:cxn>
                  <a:cxn ang="0">
                    <a:pos x="132" y="26"/>
                  </a:cxn>
                  <a:cxn ang="0">
                    <a:pos x="104" y="34"/>
                  </a:cxn>
                  <a:cxn ang="0">
                    <a:pos x="81" y="50"/>
                  </a:cxn>
                  <a:cxn ang="0">
                    <a:pos x="64" y="74"/>
                  </a:cxn>
                  <a:cxn ang="0">
                    <a:pos x="52" y="105"/>
                  </a:cxn>
                  <a:cxn ang="0">
                    <a:pos x="48" y="141"/>
                  </a:cxn>
                  <a:cxn ang="0">
                    <a:pos x="83" y="141"/>
                  </a:cxn>
                  <a:cxn ang="0">
                    <a:pos x="158" y="120"/>
                  </a:cxn>
                  <a:cxn ang="0">
                    <a:pos x="181" y="105"/>
                  </a:cxn>
                  <a:cxn ang="0">
                    <a:pos x="193" y="86"/>
                  </a:cxn>
                  <a:cxn ang="0">
                    <a:pos x="195" y="71"/>
                  </a:cxn>
                </a:cxnLst>
                <a:rect l="0" t="0" r="r" b="b"/>
                <a:pathLst>
                  <a:path w="245" h="281">
                    <a:moveTo>
                      <a:pt x="137" y="245"/>
                    </a:moveTo>
                    <a:lnTo>
                      <a:pt x="137" y="245"/>
                    </a:lnTo>
                    <a:lnTo>
                      <a:pt x="153" y="244"/>
                    </a:lnTo>
                    <a:lnTo>
                      <a:pt x="169" y="241"/>
                    </a:lnTo>
                    <a:lnTo>
                      <a:pt x="185" y="236"/>
                    </a:lnTo>
                    <a:lnTo>
                      <a:pt x="199" y="228"/>
                    </a:lnTo>
                    <a:lnTo>
                      <a:pt x="199" y="228"/>
                    </a:lnTo>
                    <a:lnTo>
                      <a:pt x="222" y="212"/>
                    </a:lnTo>
                    <a:lnTo>
                      <a:pt x="230" y="208"/>
                    </a:lnTo>
                    <a:lnTo>
                      <a:pt x="235" y="206"/>
                    </a:lnTo>
                    <a:lnTo>
                      <a:pt x="235" y="206"/>
                    </a:lnTo>
                    <a:lnTo>
                      <a:pt x="239" y="207"/>
                    </a:lnTo>
                    <a:lnTo>
                      <a:pt x="243" y="210"/>
                    </a:lnTo>
                    <a:lnTo>
                      <a:pt x="244" y="214"/>
                    </a:lnTo>
                    <a:lnTo>
                      <a:pt x="245" y="218"/>
                    </a:lnTo>
                    <a:lnTo>
                      <a:pt x="245" y="218"/>
                    </a:lnTo>
                    <a:lnTo>
                      <a:pt x="244" y="222"/>
                    </a:lnTo>
                    <a:lnTo>
                      <a:pt x="243" y="227"/>
                    </a:lnTo>
                    <a:lnTo>
                      <a:pt x="239" y="232"/>
                    </a:lnTo>
                    <a:lnTo>
                      <a:pt x="235" y="237"/>
                    </a:lnTo>
                    <a:lnTo>
                      <a:pt x="222" y="249"/>
                    </a:lnTo>
                    <a:lnTo>
                      <a:pt x="212" y="256"/>
                    </a:lnTo>
                    <a:lnTo>
                      <a:pt x="203" y="262"/>
                    </a:lnTo>
                    <a:lnTo>
                      <a:pt x="203" y="262"/>
                    </a:lnTo>
                    <a:lnTo>
                      <a:pt x="186" y="270"/>
                    </a:lnTo>
                    <a:lnTo>
                      <a:pt x="169" y="277"/>
                    </a:lnTo>
                    <a:lnTo>
                      <a:pt x="151" y="280"/>
                    </a:lnTo>
                    <a:lnTo>
                      <a:pt x="131" y="281"/>
                    </a:lnTo>
                    <a:lnTo>
                      <a:pt x="131" y="281"/>
                    </a:lnTo>
                    <a:lnTo>
                      <a:pt x="116" y="281"/>
                    </a:lnTo>
                    <a:lnTo>
                      <a:pt x="102" y="280"/>
                    </a:lnTo>
                    <a:lnTo>
                      <a:pt x="89" y="276"/>
                    </a:lnTo>
                    <a:lnTo>
                      <a:pt x="77" y="272"/>
                    </a:lnTo>
                    <a:lnTo>
                      <a:pt x="65" y="268"/>
                    </a:lnTo>
                    <a:lnTo>
                      <a:pt x="54" y="261"/>
                    </a:lnTo>
                    <a:lnTo>
                      <a:pt x="45" y="255"/>
                    </a:lnTo>
                    <a:lnTo>
                      <a:pt x="36" y="247"/>
                    </a:lnTo>
                    <a:lnTo>
                      <a:pt x="28" y="237"/>
                    </a:lnTo>
                    <a:lnTo>
                      <a:pt x="21" y="227"/>
                    </a:lnTo>
                    <a:lnTo>
                      <a:pt x="15" y="216"/>
                    </a:lnTo>
                    <a:lnTo>
                      <a:pt x="9" y="206"/>
                    </a:lnTo>
                    <a:lnTo>
                      <a:pt x="6" y="192"/>
                    </a:lnTo>
                    <a:lnTo>
                      <a:pt x="3" y="181"/>
                    </a:lnTo>
                    <a:lnTo>
                      <a:pt x="2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136"/>
                    </a:lnTo>
                    <a:lnTo>
                      <a:pt x="4" y="121"/>
                    </a:lnTo>
                    <a:lnTo>
                      <a:pt x="7" y="107"/>
                    </a:lnTo>
                    <a:lnTo>
                      <a:pt x="12" y="92"/>
                    </a:lnTo>
                    <a:lnTo>
                      <a:pt x="17" y="79"/>
                    </a:lnTo>
                    <a:lnTo>
                      <a:pt x="25" y="66"/>
                    </a:lnTo>
                    <a:lnTo>
                      <a:pt x="33" y="55"/>
                    </a:lnTo>
                    <a:lnTo>
                      <a:pt x="42" y="43"/>
                    </a:lnTo>
                    <a:lnTo>
                      <a:pt x="53" y="34"/>
                    </a:lnTo>
                    <a:lnTo>
                      <a:pt x="64" y="26"/>
                    </a:lnTo>
                    <a:lnTo>
                      <a:pt x="75" y="18"/>
                    </a:lnTo>
                    <a:lnTo>
                      <a:pt x="89" y="12"/>
                    </a:lnTo>
                    <a:lnTo>
                      <a:pt x="102" y="6"/>
                    </a:lnTo>
                    <a:lnTo>
                      <a:pt x="116" y="4"/>
                    </a:lnTo>
                    <a:lnTo>
                      <a:pt x="131" y="1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9" y="1"/>
                    </a:lnTo>
                    <a:lnTo>
                      <a:pt x="187" y="5"/>
                    </a:lnTo>
                    <a:lnTo>
                      <a:pt x="197" y="8"/>
                    </a:lnTo>
                    <a:lnTo>
                      <a:pt x="205" y="12"/>
                    </a:lnTo>
                    <a:lnTo>
                      <a:pt x="211" y="16"/>
                    </a:lnTo>
                    <a:lnTo>
                      <a:pt x="218" y="20"/>
                    </a:lnTo>
                    <a:lnTo>
                      <a:pt x="224" y="25"/>
                    </a:lnTo>
                    <a:lnTo>
                      <a:pt x="230" y="30"/>
                    </a:lnTo>
                    <a:lnTo>
                      <a:pt x="234" y="37"/>
                    </a:lnTo>
                    <a:lnTo>
                      <a:pt x="236" y="43"/>
                    </a:lnTo>
                    <a:lnTo>
                      <a:pt x="239" y="50"/>
                    </a:lnTo>
                    <a:lnTo>
                      <a:pt x="241" y="58"/>
                    </a:lnTo>
                    <a:lnTo>
                      <a:pt x="243" y="66"/>
                    </a:lnTo>
                    <a:lnTo>
                      <a:pt x="243" y="75"/>
                    </a:lnTo>
                    <a:lnTo>
                      <a:pt x="243" y="75"/>
                    </a:lnTo>
                    <a:lnTo>
                      <a:pt x="243" y="84"/>
                    </a:lnTo>
                    <a:lnTo>
                      <a:pt x="240" y="95"/>
                    </a:lnTo>
                    <a:lnTo>
                      <a:pt x="236" y="104"/>
                    </a:lnTo>
                    <a:lnTo>
                      <a:pt x="231" y="112"/>
                    </a:lnTo>
                    <a:lnTo>
                      <a:pt x="224" y="120"/>
                    </a:lnTo>
                    <a:lnTo>
                      <a:pt x="216" y="128"/>
                    </a:lnTo>
                    <a:lnTo>
                      <a:pt x="207" y="134"/>
                    </a:lnTo>
                    <a:lnTo>
                      <a:pt x="195" y="141"/>
                    </a:lnTo>
                    <a:lnTo>
                      <a:pt x="183" y="146"/>
                    </a:lnTo>
                    <a:lnTo>
                      <a:pt x="169" y="152"/>
                    </a:lnTo>
                    <a:lnTo>
                      <a:pt x="153" y="157"/>
                    </a:lnTo>
                    <a:lnTo>
                      <a:pt x="136" y="161"/>
                    </a:lnTo>
                    <a:lnTo>
                      <a:pt x="96" y="169"/>
                    </a:lnTo>
                    <a:lnTo>
                      <a:pt x="52" y="174"/>
                    </a:lnTo>
                    <a:lnTo>
                      <a:pt x="52" y="174"/>
                    </a:lnTo>
                    <a:lnTo>
                      <a:pt x="57" y="190"/>
                    </a:lnTo>
                    <a:lnTo>
                      <a:pt x="64" y="204"/>
                    </a:lnTo>
                    <a:lnTo>
                      <a:pt x="71" y="216"/>
                    </a:lnTo>
                    <a:lnTo>
                      <a:pt x="82" y="227"/>
                    </a:lnTo>
                    <a:lnTo>
                      <a:pt x="94" y="235"/>
                    </a:lnTo>
                    <a:lnTo>
                      <a:pt x="107" y="241"/>
                    </a:lnTo>
                    <a:lnTo>
                      <a:pt x="122" y="244"/>
                    </a:lnTo>
                    <a:lnTo>
                      <a:pt x="137" y="245"/>
                    </a:lnTo>
                    <a:lnTo>
                      <a:pt x="137" y="245"/>
                    </a:lnTo>
                    <a:close/>
                    <a:moveTo>
                      <a:pt x="195" y="71"/>
                    </a:moveTo>
                    <a:lnTo>
                      <a:pt x="195" y="71"/>
                    </a:lnTo>
                    <a:lnTo>
                      <a:pt x="194" y="60"/>
                    </a:lnTo>
                    <a:lnTo>
                      <a:pt x="191" y="53"/>
                    </a:lnTo>
                    <a:lnTo>
                      <a:pt x="187" y="45"/>
                    </a:lnTo>
                    <a:lnTo>
                      <a:pt x="181" y="38"/>
                    </a:lnTo>
                    <a:lnTo>
                      <a:pt x="174" y="33"/>
                    </a:lnTo>
                    <a:lnTo>
                      <a:pt x="165" y="29"/>
                    </a:lnTo>
                    <a:lnTo>
                      <a:pt x="153" y="27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32" y="26"/>
                    </a:lnTo>
                    <a:lnTo>
                      <a:pt x="122" y="29"/>
                    </a:lnTo>
                    <a:lnTo>
                      <a:pt x="112" y="31"/>
                    </a:lnTo>
                    <a:lnTo>
                      <a:pt x="104" y="34"/>
                    </a:lnTo>
                    <a:lnTo>
                      <a:pt x="96" y="39"/>
                    </a:lnTo>
                    <a:lnTo>
                      <a:pt x="89" y="45"/>
                    </a:lnTo>
                    <a:lnTo>
                      <a:pt x="81" y="50"/>
                    </a:lnTo>
                    <a:lnTo>
                      <a:pt x="74" y="58"/>
                    </a:lnTo>
                    <a:lnTo>
                      <a:pt x="69" y="66"/>
                    </a:lnTo>
                    <a:lnTo>
                      <a:pt x="64" y="74"/>
                    </a:lnTo>
                    <a:lnTo>
                      <a:pt x="58" y="84"/>
                    </a:lnTo>
                    <a:lnTo>
                      <a:pt x="56" y="93"/>
                    </a:lnTo>
                    <a:lnTo>
                      <a:pt x="52" y="105"/>
                    </a:lnTo>
                    <a:lnTo>
                      <a:pt x="50" y="116"/>
                    </a:lnTo>
                    <a:lnTo>
                      <a:pt x="49" y="128"/>
                    </a:lnTo>
                    <a:lnTo>
                      <a:pt x="48" y="141"/>
                    </a:lnTo>
                    <a:lnTo>
                      <a:pt x="48" y="146"/>
                    </a:lnTo>
                    <a:lnTo>
                      <a:pt x="48" y="146"/>
                    </a:lnTo>
                    <a:lnTo>
                      <a:pt x="83" y="141"/>
                    </a:lnTo>
                    <a:lnTo>
                      <a:pt x="112" y="136"/>
                    </a:lnTo>
                    <a:lnTo>
                      <a:pt x="139" y="129"/>
                    </a:lnTo>
                    <a:lnTo>
                      <a:pt x="158" y="120"/>
                    </a:lnTo>
                    <a:lnTo>
                      <a:pt x="168" y="116"/>
                    </a:lnTo>
                    <a:lnTo>
                      <a:pt x="174" y="111"/>
                    </a:lnTo>
                    <a:lnTo>
                      <a:pt x="181" y="105"/>
                    </a:lnTo>
                    <a:lnTo>
                      <a:pt x="186" y="99"/>
                    </a:lnTo>
                    <a:lnTo>
                      <a:pt x="190" y="92"/>
                    </a:lnTo>
                    <a:lnTo>
                      <a:pt x="193" y="86"/>
                    </a:lnTo>
                    <a:lnTo>
                      <a:pt x="195" y="78"/>
                    </a:lnTo>
                    <a:lnTo>
                      <a:pt x="195" y="71"/>
                    </a:lnTo>
                    <a:lnTo>
                      <a:pt x="195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27"/>
              <p:cNvSpPr>
                <a:spLocks noEditPoints="1"/>
              </p:cNvSpPr>
              <p:nvPr/>
            </p:nvSpPr>
            <p:spPr bwMode="auto">
              <a:xfrm>
                <a:off x="5326429" y="768350"/>
                <a:ext cx="141477" cy="212215"/>
              </a:xfrm>
              <a:custGeom>
                <a:avLst/>
                <a:gdLst/>
                <a:ahLst/>
                <a:cxnLst>
                  <a:cxn ang="0">
                    <a:pos x="110" y="432"/>
                  </a:cxn>
                  <a:cxn ang="0">
                    <a:pos x="73" y="423"/>
                  </a:cxn>
                  <a:cxn ang="0">
                    <a:pos x="44" y="404"/>
                  </a:cxn>
                  <a:cxn ang="0">
                    <a:pos x="20" y="376"/>
                  </a:cxn>
                  <a:cxn ang="0">
                    <a:pos x="6" y="341"/>
                  </a:cxn>
                  <a:cxn ang="0">
                    <a:pos x="0" y="300"/>
                  </a:cxn>
                  <a:cxn ang="0">
                    <a:pos x="3" y="268"/>
                  </a:cxn>
                  <a:cxn ang="0">
                    <a:pos x="15" y="227"/>
                  </a:cxn>
                  <a:cxn ang="0">
                    <a:pos x="37" y="193"/>
                  </a:cxn>
                  <a:cxn ang="0">
                    <a:pos x="68" y="168"/>
                  </a:cxn>
                  <a:cxn ang="0">
                    <a:pos x="104" y="155"/>
                  </a:cxn>
                  <a:cxn ang="0">
                    <a:pos x="132" y="151"/>
                  </a:cxn>
                  <a:cxn ang="0">
                    <a:pos x="193" y="165"/>
                  </a:cxn>
                  <a:cxn ang="0">
                    <a:pos x="211" y="76"/>
                  </a:cxn>
                  <a:cxn ang="0">
                    <a:pos x="203" y="54"/>
                  </a:cxn>
                  <a:cxn ang="0">
                    <a:pos x="181" y="44"/>
                  </a:cxn>
                  <a:cxn ang="0">
                    <a:pos x="174" y="36"/>
                  </a:cxn>
                  <a:cxn ang="0">
                    <a:pos x="177" y="29"/>
                  </a:cxn>
                  <a:cxn ang="0">
                    <a:pos x="185" y="23"/>
                  </a:cxn>
                  <a:cxn ang="0">
                    <a:pos x="228" y="0"/>
                  </a:cxn>
                  <a:cxn ang="0">
                    <a:pos x="243" y="0"/>
                  </a:cxn>
                  <a:cxn ang="0">
                    <a:pos x="252" y="8"/>
                  </a:cxn>
                  <a:cxn ang="0">
                    <a:pos x="255" y="33"/>
                  </a:cxn>
                  <a:cxn ang="0">
                    <a:pos x="256" y="376"/>
                  </a:cxn>
                  <a:cxn ang="0">
                    <a:pos x="260" y="388"/>
                  </a:cxn>
                  <a:cxn ang="0">
                    <a:pos x="278" y="400"/>
                  </a:cxn>
                  <a:cxn ang="0">
                    <a:pos x="289" y="408"/>
                  </a:cxn>
                  <a:cxn ang="0">
                    <a:pos x="289" y="419"/>
                  </a:cxn>
                  <a:cxn ang="0">
                    <a:pos x="272" y="424"/>
                  </a:cxn>
                  <a:cxn ang="0">
                    <a:pos x="232" y="424"/>
                  </a:cxn>
                  <a:cxn ang="0">
                    <a:pos x="223" y="416"/>
                  </a:cxn>
                  <a:cxn ang="0">
                    <a:pos x="217" y="394"/>
                  </a:cxn>
                  <a:cxn ang="0">
                    <a:pos x="185" y="417"/>
                  </a:cxn>
                  <a:cxn ang="0">
                    <a:pos x="148" y="429"/>
                  </a:cxn>
                  <a:cxn ang="0">
                    <a:pos x="122" y="432"/>
                  </a:cxn>
                  <a:cxn ang="0">
                    <a:pos x="130" y="181"/>
                  </a:cxn>
                  <a:cxn ang="0">
                    <a:pos x="102" y="188"/>
                  </a:cxn>
                  <a:cxn ang="0">
                    <a:pos x="81" y="204"/>
                  </a:cxn>
                  <a:cxn ang="0">
                    <a:pos x="64" y="227"/>
                  </a:cxn>
                  <a:cxn ang="0">
                    <a:pos x="53" y="259"/>
                  </a:cxn>
                  <a:cxn ang="0">
                    <a:pos x="49" y="296"/>
                  </a:cxn>
                  <a:cxn ang="0">
                    <a:pos x="50" y="318"/>
                  </a:cxn>
                  <a:cxn ang="0">
                    <a:pos x="58" y="349"/>
                  </a:cxn>
                  <a:cxn ang="0">
                    <a:pos x="73" y="371"/>
                  </a:cxn>
                  <a:cxn ang="0">
                    <a:pos x="91" y="388"/>
                  </a:cxn>
                  <a:cxn ang="0">
                    <a:pos x="115" y="398"/>
                  </a:cxn>
                  <a:cxn ang="0">
                    <a:pos x="135" y="399"/>
                  </a:cxn>
                  <a:cxn ang="0">
                    <a:pos x="164" y="395"/>
                  </a:cxn>
                  <a:cxn ang="0">
                    <a:pos x="195" y="380"/>
                  </a:cxn>
                  <a:cxn ang="0">
                    <a:pos x="207" y="370"/>
                  </a:cxn>
                  <a:cxn ang="0">
                    <a:pos x="211" y="346"/>
                  </a:cxn>
                  <a:cxn ang="0">
                    <a:pos x="203" y="204"/>
                  </a:cxn>
                  <a:cxn ang="0">
                    <a:pos x="178" y="188"/>
                  </a:cxn>
                  <a:cxn ang="0">
                    <a:pos x="149" y="181"/>
                  </a:cxn>
                </a:cxnLst>
                <a:rect l="0" t="0" r="r" b="b"/>
                <a:pathLst>
                  <a:path w="290" h="432">
                    <a:moveTo>
                      <a:pt x="122" y="432"/>
                    </a:moveTo>
                    <a:lnTo>
                      <a:pt x="122" y="432"/>
                    </a:lnTo>
                    <a:lnTo>
                      <a:pt x="110" y="432"/>
                    </a:lnTo>
                    <a:lnTo>
                      <a:pt x="97" y="429"/>
                    </a:lnTo>
                    <a:lnTo>
                      <a:pt x="85" y="427"/>
                    </a:lnTo>
                    <a:lnTo>
                      <a:pt x="73" y="423"/>
                    </a:lnTo>
                    <a:lnTo>
                      <a:pt x="62" y="417"/>
                    </a:lnTo>
                    <a:lnTo>
                      <a:pt x="53" y="411"/>
                    </a:lnTo>
                    <a:lnTo>
                      <a:pt x="44" y="404"/>
                    </a:lnTo>
                    <a:lnTo>
                      <a:pt x="35" y="395"/>
                    </a:lnTo>
                    <a:lnTo>
                      <a:pt x="27" y="386"/>
                    </a:lnTo>
                    <a:lnTo>
                      <a:pt x="20" y="376"/>
                    </a:lnTo>
                    <a:lnTo>
                      <a:pt x="14" y="365"/>
                    </a:lnTo>
                    <a:lnTo>
                      <a:pt x="10" y="354"/>
                    </a:lnTo>
                    <a:lnTo>
                      <a:pt x="6" y="341"/>
                    </a:lnTo>
                    <a:lnTo>
                      <a:pt x="3" y="328"/>
                    </a:lnTo>
                    <a:lnTo>
                      <a:pt x="0" y="314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284"/>
                    </a:lnTo>
                    <a:lnTo>
                      <a:pt x="3" y="268"/>
                    </a:lnTo>
                    <a:lnTo>
                      <a:pt x="6" y="254"/>
                    </a:lnTo>
                    <a:lnTo>
                      <a:pt x="10" y="241"/>
                    </a:lnTo>
                    <a:lnTo>
                      <a:pt x="15" y="227"/>
                    </a:lnTo>
                    <a:lnTo>
                      <a:pt x="21" y="215"/>
                    </a:lnTo>
                    <a:lnTo>
                      <a:pt x="29" y="204"/>
                    </a:lnTo>
                    <a:lnTo>
                      <a:pt x="37" y="193"/>
                    </a:lnTo>
                    <a:lnTo>
                      <a:pt x="46" y="184"/>
                    </a:lnTo>
                    <a:lnTo>
                      <a:pt x="57" y="176"/>
                    </a:lnTo>
                    <a:lnTo>
                      <a:pt x="68" y="168"/>
                    </a:lnTo>
                    <a:lnTo>
                      <a:pt x="79" y="163"/>
                    </a:lnTo>
                    <a:lnTo>
                      <a:pt x="91" y="157"/>
                    </a:lnTo>
                    <a:lnTo>
                      <a:pt x="104" y="155"/>
                    </a:lnTo>
                    <a:lnTo>
                      <a:pt x="119" y="152"/>
                    </a:lnTo>
                    <a:lnTo>
                      <a:pt x="132" y="151"/>
                    </a:lnTo>
                    <a:lnTo>
                      <a:pt x="132" y="151"/>
                    </a:lnTo>
                    <a:lnTo>
                      <a:pt x="153" y="153"/>
                    </a:lnTo>
                    <a:lnTo>
                      <a:pt x="173" y="157"/>
                    </a:lnTo>
                    <a:lnTo>
                      <a:pt x="193" y="165"/>
                    </a:lnTo>
                    <a:lnTo>
                      <a:pt x="211" y="175"/>
                    </a:lnTo>
                    <a:lnTo>
                      <a:pt x="211" y="76"/>
                    </a:lnTo>
                    <a:lnTo>
                      <a:pt x="211" y="76"/>
                    </a:lnTo>
                    <a:lnTo>
                      <a:pt x="210" y="66"/>
                    </a:lnTo>
                    <a:lnTo>
                      <a:pt x="209" y="60"/>
                    </a:lnTo>
                    <a:lnTo>
                      <a:pt x="203" y="54"/>
                    </a:lnTo>
                    <a:lnTo>
                      <a:pt x="197" y="49"/>
                    </a:lnTo>
                    <a:lnTo>
                      <a:pt x="197" y="49"/>
                    </a:lnTo>
                    <a:lnTo>
                      <a:pt x="181" y="44"/>
                    </a:lnTo>
                    <a:lnTo>
                      <a:pt x="177" y="40"/>
                    </a:lnTo>
                    <a:lnTo>
                      <a:pt x="176" y="39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76" y="32"/>
                    </a:lnTo>
                    <a:lnTo>
                      <a:pt x="177" y="29"/>
                    </a:lnTo>
                    <a:lnTo>
                      <a:pt x="181" y="25"/>
                    </a:lnTo>
                    <a:lnTo>
                      <a:pt x="185" y="23"/>
                    </a:lnTo>
                    <a:lnTo>
                      <a:pt x="185" y="23"/>
                    </a:lnTo>
                    <a:lnTo>
                      <a:pt x="202" y="12"/>
                    </a:lnTo>
                    <a:lnTo>
                      <a:pt x="217" y="4"/>
                    </a:lnTo>
                    <a:lnTo>
                      <a:pt x="228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3" y="0"/>
                    </a:lnTo>
                    <a:lnTo>
                      <a:pt x="247" y="2"/>
                    </a:lnTo>
                    <a:lnTo>
                      <a:pt x="249" y="4"/>
                    </a:lnTo>
                    <a:lnTo>
                      <a:pt x="252" y="8"/>
                    </a:lnTo>
                    <a:lnTo>
                      <a:pt x="253" y="12"/>
                    </a:lnTo>
                    <a:lnTo>
                      <a:pt x="255" y="19"/>
                    </a:lnTo>
                    <a:lnTo>
                      <a:pt x="255" y="33"/>
                    </a:lnTo>
                    <a:lnTo>
                      <a:pt x="255" y="354"/>
                    </a:lnTo>
                    <a:lnTo>
                      <a:pt x="255" y="354"/>
                    </a:lnTo>
                    <a:lnTo>
                      <a:pt x="256" y="376"/>
                    </a:lnTo>
                    <a:lnTo>
                      <a:pt x="257" y="383"/>
                    </a:lnTo>
                    <a:lnTo>
                      <a:pt x="260" y="388"/>
                    </a:lnTo>
                    <a:lnTo>
                      <a:pt x="260" y="388"/>
                    </a:lnTo>
                    <a:lnTo>
                      <a:pt x="264" y="392"/>
                    </a:lnTo>
                    <a:lnTo>
                      <a:pt x="268" y="395"/>
                    </a:lnTo>
                    <a:lnTo>
                      <a:pt x="278" y="400"/>
                    </a:lnTo>
                    <a:lnTo>
                      <a:pt x="282" y="402"/>
                    </a:lnTo>
                    <a:lnTo>
                      <a:pt x="286" y="406"/>
                    </a:lnTo>
                    <a:lnTo>
                      <a:pt x="289" y="408"/>
                    </a:lnTo>
                    <a:lnTo>
                      <a:pt x="290" y="413"/>
                    </a:lnTo>
                    <a:lnTo>
                      <a:pt x="290" y="413"/>
                    </a:lnTo>
                    <a:lnTo>
                      <a:pt x="289" y="419"/>
                    </a:lnTo>
                    <a:lnTo>
                      <a:pt x="285" y="421"/>
                    </a:lnTo>
                    <a:lnTo>
                      <a:pt x="280" y="424"/>
                    </a:lnTo>
                    <a:lnTo>
                      <a:pt x="272" y="424"/>
                    </a:lnTo>
                    <a:lnTo>
                      <a:pt x="243" y="424"/>
                    </a:lnTo>
                    <a:lnTo>
                      <a:pt x="243" y="424"/>
                    </a:lnTo>
                    <a:lnTo>
                      <a:pt x="232" y="424"/>
                    </a:lnTo>
                    <a:lnTo>
                      <a:pt x="228" y="421"/>
                    </a:lnTo>
                    <a:lnTo>
                      <a:pt x="226" y="420"/>
                    </a:lnTo>
                    <a:lnTo>
                      <a:pt x="223" y="416"/>
                    </a:lnTo>
                    <a:lnTo>
                      <a:pt x="222" y="411"/>
                    </a:lnTo>
                    <a:lnTo>
                      <a:pt x="217" y="394"/>
                    </a:lnTo>
                    <a:lnTo>
                      <a:pt x="217" y="394"/>
                    </a:lnTo>
                    <a:lnTo>
                      <a:pt x="206" y="403"/>
                    </a:lnTo>
                    <a:lnTo>
                      <a:pt x="195" y="411"/>
                    </a:lnTo>
                    <a:lnTo>
                      <a:pt x="185" y="417"/>
                    </a:lnTo>
                    <a:lnTo>
                      <a:pt x="173" y="423"/>
                    </a:lnTo>
                    <a:lnTo>
                      <a:pt x="161" y="427"/>
                    </a:lnTo>
                    <a:lnTo>
                      <a:pt x="148" y="429"/>
                    </a:lnTo>
                    <a:lnTo>
                      <a:pt x="136" y="432"/>
                    </a:lnTo>
                    <a:lnTo>
                      <a:pt x="122" y="432"/>
                    </a:lnTo>
                    <a:lnTo>
                      <a:pt x="122" y="432"/>
                    </a:lnTo>
                    <a:close/>
                    <a:moveTo>
                      <a:pt x="139" y="180"/>
                    </a:moveTo>
                    <a:lnTo>
                      <a:pt x="139" y="180"/>
                    </a:lnTo>
                    <a:lnTo>
                      <a:pt x="130" y="181"/>
                    </a:lnTo>
                    <a:lnTo>
                      <a:pt x="120" y="182"/>
                    </a:lnTo>
                    <a:lnTo>
                      <a:pt x="111" y="185"/>
                    </a:lnTo>
                    <a:lnTo>
                      <a:pt x="102" y="188"/>
                    </a:lnTo>
                    <a:lnTo>
                      <a:pt x="94" y="193"/>
                    </a:lnTo>
                    <a:lnTo>
                      <a:pt x="87" y="198"/>
                    </a:lnTo>
                    <a:lnTo>
                      <a:pt x="81" y="204"/>
                    </a:lnTo>
                    <a:lnTo>
                      <a:pt x="74" y="211"/>
                    </a:lnTo>
                    <a:lnTo>
                      <a:pt x="69" y="219"/>
                    </a:lnTo>
                    <a:lnTo>
                      <a:pt x="64" y="227"/>
                    </a:lnTo>
                    <a:lnTo>
                      <a:pt x="60" y="238"/>
                    </a:lnTo>
                    <a:lnTo>
                      <a:pt x="56" y="247"/>
                    </a:lnTo>
                    <a:lnTo>
                      <a:pt x="53" y="259"/>
                    </a:lnTo>
                    <a:lnTo>
                      <a:pt x="50" y="270"/>
                    </a:lnTo>
                    <a:lnTo>
                      <a:pt x="49" y="283"/>
                    </a:lnTo>
                    <a:lnTo>
                      <a:pt x="49" y="296"/>
                    </a:lnTo>
                    <a:lnTo>
                      <a:pt x="49" y="296"/>
                    </a:lnTo>
                    <a:lnTo>
                      <a:pt x="49" y="308"/>
                    </a:lnTo>
                    <a:lnTo>
                      <a:pt x="50" y="318"/>
                    </a:lnTo>
                    <a:lnTo>
                      <a:pt x="53" y="329"/>
                    </a:lnTo>
                    <a:lnTo>
                      <a:pt x="56" y="340"/>
                    </a:lnTo>
                    <a:lnTo>
                      <a:pt x="58" y="349"/>
                    </a:lnTo>
                    <a:lnTo>
                      <a:pt x="62" y="357"/>
                    </a:lnTo>
                    <a:lnTo>
                      <a:pt x="68" y="365"/>
                    </a:lnTo>
                    <a:lnTo>
                      <a:pt x="73" y="371"/>
                    </a:lnTo>
                    <a:lnTo>
                      <a:pt x="78" y="378"/>
                    </a:lnTo>
                    <a:lnTo>
                      <a:pt x="85" y="383"/>
                    </a:lnTo>
                    <a:lnTo>
                      <a:pt x="91" y="388"/>
                    </a:lnTo>
                    <a:lnTo>
                      <a:pt x="99" y="392"/>
                    </a:lnTo>
                    <a:lnTo>
                      <a:pt x="107" y="395"/>
                    </a:lnTo>
                    <a:lnTo>
                      <a:pt x="115" y="398"/>
                    </a:lnTo>
                    <a:lnTo>
                      <a:pt x="124" y="399"/>
                    </a:lnTo>
                    <a:lnTo>
                      <a:pt x="135" y="399"/>
                    </a:lnTo>
                    <a:lnTo>
                      <a:pt x="135" y="399"/>
                    </a:lnTo>
                    <a:lnTo>
                      <a:pt x="144" y="399"/>
                    </a:lnTo>
                    <a:lnTo>
                      <a:pt x="155" y="398"/>
                    </a:lnTo>
                    <a:lnTo>
                      <a:pt x="164" y="395"/>
                    </a:lnTo>
                    <a:lnTo>
                      <a:pt x="173" y="392"/>
                    </a:lnTo>
                    <a:lnTo>
                      <a:pt x="189" y="386"/>
                    </a:lnTo>
                    <a:lnTo>
                      <a:pt x="195" y="380"/>
                    </a:lnTo>
                    <a:lnTo>
                      <a:pt x="202" y="376"/>
                    </a:lnTo>
                    <a:lnTo>
                      <a:pt x="202" y="376"/>
                    </a:lnTo>
                    <a:lnTo>
                      <a:pt x="207" y="370"/>
                    </a:lnTo>
                    <a:lnTo>
                      <a:pt x="210" y="362"/>
                    </a:lnTo>
                    <a:lnTo>
                      <a:pt x="211" y="354"/>
                    </a:lnTo>
                    <a:lnTo>
                      <a:pt x="211" y="346"/>
                    </a:lnTo>
                    <a:lnTo>
                      <a:pt x="211" y="210"/>
                    </a:lnTo>
                    <a:lnTo>
                      <a:pt x="211" y="210"/>
                    </a:lnTo>
                    <a:lnTo>
                      <a:pt x="203" y="204"/>
                    </a:lnTo>
                    <a:lnTo>
                      <a:pt x="195" y="197"/>
                    </a:lnTo>
                    <a:lnTo>
                      <a:pt x="188" y="192"/>
                    </a:lnTo>
                    <a:lnTo>
                      <a:pt x="178" y="188"/>
                    </a:lnTo>
                    <a:lnTo>
                      <a:pt x="169" y="185"/>
                    </a:lnTo>
                    <a:lnTo>
                      <a:pt x="159" y="182"/>
                    </a:lnTo>
                    <a:lnTo>
                      <a:pt x="149" y="181"/>
                    </a:lnTo>
                    <a:lnTo>
                      <a:pt x="139" y="180"/>
                    </a:lnTo>
                    <a:lnTo>
                      <a:pt x="139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>
                <a:off x="5479695" y="843510"/>
                <a:ext cx="97265" cy="137056"/>
              </a:xfrm>
              <a:custGeom>
                <a:avLst/>
                <a:gdLst/>
                <a:ahLst/>
                <a:cxnLst>
                  <a:cxn ang="0">
                    <a:pos x="21" y="203"/>
                  </a:cxn>
                  <a:cxn ang="0">
                    <a:pos x="43" y="224"/>
                  </a:cxn>
                  <a:cxn ang="0">
                    <a:pos x="56" y="236"/>
                  </a:cxn>
                  <a:cxn ang="0">
                    <a:pos x="76" y="247"/>
                  </a:cxn>
                  <a:cxn ang="0">
                    <a:pos x="101" y="251"/>
                  </a:cxn>
                  <a:cxn ang="0">
                    <a:pos x="125" y="247"/>
                  </a:cxn>
                  <a:cxn ang="0">
                    <a:pos x="150" y="231"/>
                  </a:cxn>
                  <a:cxn ang="0">
                    <a:pos x="159" y="203"/>
                  </a:cxn>
                  <a:cxn ang="0">
                    <a:pos x="154" y="185"/>
                  </a:cxn>
                  <a:cxn ang="0">
                    <a:pos x="130" y="169"/>
                  </a:cxn>
                  <a:cxn ang="0">
                    <a:pos x="88" y="157"/>
                  </a:cxn>
                  <a:cxn ang="0">
                    <a:pos x="41" y="138"/>
                  </a:cxn>
                  <a:cxn ang="0">
                    <a:pos x="16" y="111"/>
                  </a:cxn>
                  <a:cxn ang="0">
                    <a:pos x="10" y="83"/>
                  </a:cxn>
                  <a:cxn ang="0">
                    <a:pos x="14" y="58"/>
                  </a:cxn>
                  <a:cxn ang="0">
                    <a:pos x="25" y="35"/>
                  </a:cxn>
                  <a:cxn ang="0">
                    <a:pos x="42" y="18"/>
                  </a:cxn>
                  <a:cxn ang="0">
                    <a:pos x="64" y="6"/>
                  </a:cxn>
                  <a:cxn ang="0">
                    <a:pos x="93" y="1"/>
                  </a:cxn>
                  <a:cxn ang="0">
                    <a:pos x="122" y="1"/>
                  </a:cxn>
                  <a:cxn ang="0">
                    <a:pos x="166" y="12"/>
                  </a:cxn>
                  <a:cxn ang="0">
                    <a:pos x="187" y="34"/>
                  </a:cxn>
                  <a:cxn ang="0">
                    <a:pos x="187" y="57"/>
                  </a:cxn>
                  <a:cxn ang="0">
                    <a:pos x="183" y="68"/>
                  </a:cxn>
                  <a:cxn ang="0">
                    <a:pos x="176" y="71"/>
                  </a:cxn>
                  <a:cxn ang="0">
                    <a:pos x="165" y="64"/>
                  </a:cxn>
                  <a:cxn ang="0">
                    <a:pos x="146" y="46"/>
                  </a:cxn>
                  <a:cxn ang="0">
                    <a:pos x="126" y="34"/>
                  </a:cxn>
                  <a:cxn ang="0">
                    <a:pos x="96" y="27"/>
                  </a:cxn>
                  <a:cxn ang="0">
                    <a:pos x="68" y="35"/>
                  </a:cxn>
                  <a:cxn ang="0">
                    <a:pos x="52" y="53"/>
                  </a:cxn>
                  <a:cxn ang="0">
                    <a:pos x="49" y="68"/>
                  </a:cxn>
                  <a:cxn ang="0">
                    <a:pos x="55" y="88"/>
                  </a:cxn>
                  <a:cxn ang="0">
                    <a:pos x="72" y="101"/>
                  </a:cxn>
                  <a:cxn ang="0">
                    <a:pos x="133" y="117"/>
                  </a:cxn>
                  <a:cxn ang="0">
                    <a:pos x="163" y="129"/>
                  </a:cxn>
                  <a:cxn ang="0">
                    <a:pos x="178" y="142"/>
                  </a:cxn>
                  <a:cxn ang="0">
                    <a:pos x="192" y="163"/>
                  </a:cxn>
                  <a:cxn ang="0">
                    <a:pos x="197" y="191"/>
                  </a:cxn>
                  <a:cxn ang="0">
                    <a:pos x="196" y="210"/>
                  </a:cxn>
                  <a:cxn ang="0">
                    <a:pos x="187" y="236"/>
                  </a:cxn>
                  <a:cxn ang="0">
                    <a:pos x="170" y="256"/>
                  </a:cxn>
                  <a:cxn ang="0">
                    <a:pos x="147" y="272"/>
                  </a:cxn>
                  <a:cxn ang="0">
                    <a:pos x="120" y="280"/>
                  </a:cxn>
                  <a:cxn ang="0">
                    <a:pos x="99" y="281"/>
                  </a:cxn>
                  <a:cxn ang="0">
                    <a:pos x="59" y="274"/>
                  </a:cxn>
                  <a:cxn ang="0">
                    <a:pos x="16" y="249"/>
                  </a:cxn>
                  <a:cxn ang="0">
                    <a:pos x="0" y="225"/>
                  </a:cxn>
                  <a:cxn ang="0">
                    <a:pos x="1" y="214"/>
                  </a:cxn>
                  <a:cxn ang="0">
                    <a:pos x="17" y="203"/>
                  </a:cxn>
                </a:cxnLst>
                <a:rect l="0" t="0" r="r" b="b"/>
                <a:pathLst>
                  <a:path w="197" h="281">
                    <a:moveTo>
                      <a:pt x="17" y="203"/>
                    </a:moveTo>
                    <a:lnTo>
                      <a:pt x="17" y="203"/>
                    </a:lnTo>
                    <a:lnTo>
                      <a:pt x="21" y="203"/>
                    </a:lnTo>
                    <a:lnTo>
                      <a:pt x="25" y="204"/>
                    </a:lnTo>
                    <a:lnTo>
                      <a:pt x="31" y="210"/>
                    </a:lnTo>
                    <a:lnTo>
                      <a:pt x="43" y="224"/>
                    </a:lnTo>
                    <a:lnTo>
                      <a:pt x="43" y="224"/>
                    </a:lnTo>
                    <a:lnTo>
                      <a:pt x="50" y="231"/>
                    </a:lnTo>
                    <a:lnTo>
                      <a:pt x="56" y="236"/>
                    </a:lnTo>
                    <a:lnTo>
                      <a:pt x="63" y="240"/>
                    </a:lnTo>
                    <a:lnTo>
                      <a:pt x="70" y="244"/>
                    </a:lnTo>
                    <a:lnTo>
                      <a:pt x="76" y="247"/>
                    </a:lnTo>
                    <a:lnTo>
                      <a:pt x="84" y="249"/>
                    </a:lnTo>
                    <a:lnTo>
                      <a:pt x="93" y="249"/>
                    </a:lnTo>
                    <a:lnTo>
                      <a:pt x="101" y="251"/>
                    </a:lnTo>
                    <a:lnTo>
                      <a:pt x="101" y="251"/>
                    </a:lnTo>
                    <a:lnTo>
                      <a:pt x="114" y="249"/>
                    </a:lnTo>
                    <a:lnTo>
                      <a:pt x="125" y="247"/>
                    </a:lnTo>
                    <a:lnTo>
                      <a:pt x="134" y="243"/>
                    </a:lnTo>
                    <a:lnTo>
                      <a:pt x="143" y="237"/>
                    </a:lnTo>
                    <a:lnTo>
                      <a:pt x="150" y="231"/>
                    </a:lnTo>
                    <a:lnTo>
                      <a:pt x="155" y="222"/>
                    </a:lnTo>
                    <a:lnTo>
                      <a:pt x="158" y="214"/>
                    </a:lnTo>
                    <a:lnTo>
                      <a:pt x="159" y="203"/>
                    </a:lnTo>
                    <a:lnTo>
                      <a:pt x="159" y="203"/>
                    </a:lnTo>
                    <a:lnTo>
                      <a:pt x="158" y="192"/>
                    </a:lnTo>
                    <a:lnTo>
                      <a:pt x="154" y="185"/>
                    </a:lnTo>
                    <a:lnTo>
                      <a:pt x="149" y="178"/>
                    </a:lnTo>
                    <a:lnTo>
                      <a:pt x="139" y="173"/>
                    </a:lnTo>
                    <a:lnTo>
                      <a:pt x="130" y="169"/>
                    </a:lnTo>
                    <a:lnTo>
                      <a:pt x="117" y="165"/>
                    </a:lnTo>
                    <a:lnTo>
                      <a:pt x="88" y="157"/>
                    </a:lnTo>
                    <a:lnTo>
                      <a:pt x="88" y="157"/>
                    </a:lnTo>
                    <a:lnTo>
                      <a:pt x="70" y="152"/>
                    </a:lnTo>
                    <a:lnTo>
                      <a:pt x="54" y="146"/>
                    </a:lnTo>
                    <a:lnTo>
                      <a:pt x="41" y="138"/>
                    </a:lnTo>
                    <a:lnTo>
                      <a:pt x="30" y="130"/>
                    </a:lnTo>
                    <a:lnTo>
                      <a:pt x="21" y="121"/>
                    </a:lnTo>
                    <a:lnTo>
                      <a:pt x="16" y="111"/>
                    </a:lnTo>
                    <a:lnTo>
                      <a:pt x="12" y="97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2" y="74"/>
                    </a:lnTo>
                    <a:lnTo>
                      <a:pt x="12" y="66"/>
                    </a:lnTo>
                    <a:lnTo>
                      <a:pt x="14" y="58"/>
                    </a:lnTo>
                    <a:lnTo>
                      <a:pt x="17" y="50"/>
                    </a:lnTo>
                    <a:lnTo>
                      <a:pt x="21" y="42"/>
                    </a:lnTo>
                    <a:lnTo>
                      <a:pt x="25" y="35"/>
                    </a:lnTo>
                    <a:lnTo>
                      <a:pt x="30" y="29"/>
                    </a:lnTo>
                    <a:lnTo>
                      <a:pt x="35" y="24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6" y="10"/>
                    </a:lnTo>
                    <a:lnTo>
                      <a:pt x="64" y="6"/>
                    </a:lnTo>
                    <a:lnTo>
                      <a:pt x="74" y="4"/>
                    </a:lnTo>
                    <a:lnTo>
                      <a:pt x="83" y="2"/>
                    </a:lnTo>
                    <a:lnTo>
                      <a:pt x="93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22" y="1"/>
                    </a:lnTo>
                    <a:lnTo>
                      <a:pt x="139" y="4"/>
                    </a:lnTo>
                    <a:lnTo>
                      <a:pt x="154" y="6"/>
                    </a:lnTo>
                    <a:lnTo>
                      <a:pt x="166" y="12"/>
                    </a:lnTo>
                    <a:lnTo>
                      <a:pt x="175" y="18"/>
                    </a:lnTo>
                    <a:lnTo>
                      <a:pt x="182" y="26"/>
                    </a:lnTo>
                    <a:lnTo>
                      <a:pt x="187" y="34"/>
                    </a:lnTo>
                    <a:lnTo>
                      <a:pt x="188" y="45"/>
                    </a:lnTo>
                    <a:lnTo>
                      <a:pt x="188" y="45"/>
                    </a:lnTo>
                    <a:lnTo>
                      <a:pt x="187" y="57"/>
                    </a:lnTo>
                    <a:lnTo>
                      <a:pt x="186" y="64"/>
                    </a:lnTo>
                    <a:lnTo>
                      <a:pt x="184" y="67"/>
                    </a:lnTo>
                    <a:lnTo>
                      <a:pt x="183" y="68"/>
                    </a:lnTo>
                    <a:lnTo>
                      <a:pt x="180" y="70"/>
                    </a:lnTo>
                    <a:lnTo>
                      <a:pt x="176" y="71"/>
                    </a:lnTo>
                    <a:lnTo>
                      <a:pt x="176" y="71"/>
                    </a:lnTo>
                    <a:lnTo>
                      <a:pt x="174" y="70"/>
                    </a:lnTo>
                    <a:lnTo>
                      <a:pt x="170" y="68"/>
                    </a:lnTo>
                    <a:lnTo>
                      <a:pt x="165" y="64"/>
                    </a:lnTo>
                    <a:lnTo>
                      <a:pt x="153" y="51"/>
                    </a:lnTo>
                    <a:lnTo>
                      <a:pt x="153" y="51"/>
                    </a:lnTo>
                    <a:lnTo>
                      <a:pt x="146" y="46"/>
                    </a:lnTo>
                    <a:lnTo>
                      <a:pt x="141" y="41"/>
                    </a:lnTo>
                    <a:lnTo>
                      <a:pt x="134" y="37"/>
                    </a:lnTo>
                    <a:lnTo>
                      <a:pt x="126" y="34"/>
                    </a:lnTo>
                    <a:lnTo>
                      <a:pt x="112" y="29"/>
                    </a:lnTo>
                    <a:lnTo>
                      <a:pt x="96" y="27"/>
                    </a:lnTo>
                    <a:lnTo>
                      <a:pt x="96" y="27"/>
                    </a:lnTo>
                    <a:lnTo>
                      <a:pt x="85" y="29"/>
                    </a:lnTo>
                    <a:lnTo>
                      <a:pt x="76" y="31"/>
                    </a:lnTo>
                    <a:lnTo>
                      <a:pt x="68" y="35"/>
                    </a:lnTo>
                    <a:lnTo>
                      <a:pt x="62" y="39"/>
                    </a:lnTo>
                    <a:lnTo>
                      <a:pt x="56" y="46"/>
                    </a:lnTo>
                    <a:lnTo>
                      <a:pt x="52" y="53"/>
                    </a:lnTo>
                    <a:lnTo>
                      <a:pt x="50" y="60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9" y="76"/>
                    </a:lnTo>
                    <a:lnTo>
                      <a:pt x="51" y="83"/>
                    </a:lnTo>
                    <a:lnTo>
                      <a:pt x="55" y="88"/>
                    </a:lnTo>
                    <a:lnTo>
                      <a:pt x="59" y="93"/>
                    </a:lnTo>
                    <a:lnTo>
                      <a:pt x="66" y="97"/>
                    </a:lnTo>
                    <a:lnTo>
                      <a:pt x="72" y="101"/>
                    </a:lnTo>
                    <a:lnTo>
                      <a:pt x="92" y="107"/>
                    </a:lnTo>
                    <a:lnTo>
                      <a:pt x="92" y="107"/>
                    </a:lnTo>
                    <a:lnTo>
                      <a:pt x="133" y="117"/>
                    </a:lnTo>
                    <a:lnTo>
                      <a:pt x="149" y="123"/>
                    </a:lnTo>
                    <a:lnTo>
                      <a:pt x="157" y="126"/>
                    </a:lnTo>
                    <a:lnTo>
                      <a:pt x="163" y="129"/>
                    </a:lnTo>
                    <a:lnTo>
                      <a:pt x="163" y="129"/>
                    </a:lnTo>
                    <a:lnTo>
                      <a:pt x="171" y="136"/>
                    </a:lnTo>
                    <a:lnTo>
                      <a:pt x="178" y="142"/>
                    </a:lnTo>
                    <a:lnTo>
                      <a:pt x="184" y="149"/>
                    </a:lnTo>
                    <a:lnTo>
                      <a:pt x="190" y="156"/>
                    </a:lnTo>
                    <a:lnTo>
                      <a:pt x="192" y="163"/>
                    </a:lnTo>
                    <a:lnTo>
                      <a:pt x="195" y="173"/>
                    </a:lnTo>
                    <a:lnTo>
                      <a:pt x="197" y="181"/>
                    </a:lnTo>
                    <a:lnTo>
                      <a:pt x="197" y="191"/>
                    </a:lnTo>
                    <a:lnTo>
                      <a:pt x="197" y="191"/>
                    </a:lnTo>
                    <a:lnTo>
                      <a:pt x="197" y="200"/>
                    </a:lnTo>
                    <a:lnTo>
                      <a:pt x="196" y="210"/>
                    </a:lnTo>
                    <a:lnTo>
                      <a:pt x="194" y="219"/>
                    </a:lnTo>
                    <a:lnTo>
                      <a:pt x="191" y="228"/>
                    </a:lnTo>
                    <a:lnTo>
                      <a:pt x="187" y="236"/>
                    </a:lnTo>
                    <a:lnTo>
                      <a:pt x="182" y="243"/>
                    </a:lnTo>
                    <a:lnTo>
                      <a:pt x="176" y="249"/>
                    </a:lnTo>
                    <a:lnTo>
                      <a:pt x="170" y="256"/>
                    </a:lnTo>
                    <a:lnTo>
                      <a:pt x="163" y="262"/>
                    </a:lnTo>
                    <a:lnTo>
                      <a:pt x="157" y="266"/>
                    </a:lnTo>
                    <a:lnTo>
                      <a:pt x="147" y="272"/>
                    </a:lnTo>
                    <a:lnTo>
                      <a:pt x="139" y="274"/>
                    </a:lnTo>
                    <a:lnTo>
                      <a:pt x="130" y="277"/>
                    </a:lnTo>
                    <a:lnTo>
                      <a:pt x="120" y="280"/>
                    </a:lnTo>
                    <a:lnTo>
                      <a:pt x="109" y="281"/>
                    </a:lnTo>
                    <a:lnTo>
                      <a:pt x="99" y="281"/>
                    </a:lnTo>
                    <a:lnTo>
                      <a:pt x="99" y="281"/>
                    </a:lnTo>
                    <a:lnTo>
                      <a:pt x="88" y="281"/>
                    </a:lnTo>
                    <a:lnTo>
                      <a:pt x="78" y="280"/>
                    </a:lnTo>
                    <a:lnTo>
                      <a:pt x="59" y="274"/>
                    </a:lnTo>
                    <a:lnTo>
                      <a:pt x="42" y="268"/>
                    </a:lnTo>
                    <a:lnTo>
                      <a:pt x="27" y="260"/>
                    </a:lnTo>
                    <a:lnTo>
                      <a:pt x="16" y="249"/>
                    </a:lnTo>
                    <a:lnTo>
                      <a:pt x="6" y="240"/>
                    </a:lnTo>
                    <a:lnTo>
                      <a:pt x="1" y="229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1" y="214"/>
                    </a:lnTo>
                    <a:lnTo>
                      <a:pt x="5" y="208"/>
                    </a:lnTo>
                    <a:lnTo>
                      <a:pt x="10" y="204"/>
                    </a:lnTo>
                    <a:lnTo>
                      <a:pt x="17" y="203"/>
                    </a:lnTo>
                    <a:lnTo>
                      <a:pt x="17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29"/>
              <p:cNvSpPr>
                <a:spLocks/>
              </p:cNvSpPr>
              <p:nvPr/>
            </p:nvSpPr>
            <p:spPr bwMode="auto">
              <a:xfrm>
                <a:off x="5669804" y="843510"/>
                <a:ext cx="113476" cy="137056"/>
              </a:xfrm>
              <a:custGeom>
                <a:avLst/>
                <a:gdLst/>
                <a:ahLst/>
                <a:cxnLst>
                  <a:cxn ang="0">
                    <a:pos x="228" y="222"/>
                  </a:cxn>
                  <a:cxn ang="0">
                    <a:pos x="199" y="256"/>
                  </a:cxn>
                  <a:cxn ang="0">
                    <a:pos x="182" y="268"/>
                  </a:cxn>
                  <a:cxn ang="0">
                    <a:pos x="153" y="278"/>
                  </a:cxn>
                  <a:cxn ang="0">
                    <a:pos x="122" y="281"/>
                  </a:cxn>
                  <a:cxn ang="0">
                    <a:pos x="97" y="278"/>
                  </a:cxn>
                  <a:cxn ang="0">
                    <a:pos x="62" y="266"/>
                  </a:cxn>
                  <a:cxn ang="0">
                    <a:pos x="35" y="244"/>
                  </a:cxn>
                  <a:cxn ang="0">
                    <a:pos x="15" y="215"/>
                  </a:cxn>
                  <a:cxn ang="0">
                    <a:pos x="3" y="178"/>
                  </a:cxn>
                  <a:cxn ang="0">
                    <a:pos x="0" y="150"/>
                  </a:cxn>
                  <a:cxn ang="0">
                    <a:pos x="7" y="104"/>
                  </a:cxn>
                  <a:cxn ang="0">
                    <a:pos x="23" y="64"/>
                  </a:cxn>
                  <a:cxn ang="0">
                    <a:pos x="48" y="33"/>
                  </a:cxn>
                  <a:cxn ang="0">
                    <a:pos x="81" y="12"/>
                  </a:cxn>
                  <a:cxn ang="0">
                    <a:pos x="118" y="1"/>
                  </a:cxn>
                  <a:cxn ang="0">
                    <a:pos x="152" y="1"/>
                  </a:cxn>
                  <a:cxn ang="0">
                    <a:pos x="198" y="17"/>
                  </a:cxn>
                  <a:cxn ang="0">
                    <a:pos x="220" y="43"/>
                  </a:cxn>
                  <a:cxn ang="0">
                    <a:pos x="220" y="58"/>
                  </a:cxn>
                  <a:cxn ang="0">
                    <a:pos x="214" y="70"/>
                  </a:cxn>
                  <a:cxn ang="0">
                    <a:pos x="202" y="76"/>
                  </a:cxn>
                  <a:cxn ang="0">
                    <a:pos x="193" y="76"/>
                  </a:cxn>
                  <a:cxn ang="0">
                    <a:pos x="177" y="64"/>
                  </a:cxn>
                  <a:cxn ang="0">
                    <a:pos x="162" y="46"/>
                  </a:cxn>
                  <a:cxn ang="0">
                    <a:pos x="148" y="35"/>
                  </a:cxn>
                  <a:cxn ang="0">
                    <a:pos x="126" y="31"/>
                  </a:cxn>
                  <a:cxn ang="0">
                    <a:pos x="111" y="33"/>
                  </a:cxn>
                  <a:cxn ang="0">
                    <a:pos x="90" y="43"/>
                  </a:cxn>
                  <a:cxn ang="0">
                    <a:pos x="71" y="60"/>
                  </a:cxn>
                  <a:cxn ang="0">
                    <a:pos x="58" y="87"/>
                  </a:cxn>
                  <a:cxn ang="0">
                    <a:pos x="52" y="120"/>
                  </a:cxn>
                  <a:cxn ang="0">
                    <a:pos x="50" y="145"/>
                  </a:cxn>
                  <a:cxn ang="0">
                    <a:pos x="53" y="178"/>
                  </a:cxn>
                  <a:cxn ang="0">
                    <a:pos x="64" y="204"/>
                  </a:cxn>
                  <a:cxn ang="0">
                    <a:pos x="79" y="225"/>
                  </a:cxn>
                  <a:cxn ang="0">
                    <a:pos x="99" y="240"/>
                  </a:cxn>
                  <a:cxn ang="0">
                    <a:pos x="124" y="247"/>
                  </a:cxn>
                  <a:cxn ang="0">
                    <a:pos x="144" y="247"/>
                  </a:cxn>
                  <a:cxn ang="0">
                    <a:pos x="177" y="235"/>
                  </a:cxn>
                  <a:cxn ang="0">
                    <a:pos x="191" y="224"/>
                  </a:cxn>
                  <a:cxn ang="0">
                    <a:pos x="214" y="204"/>
                  </a:cxn>
                  <a:cxn ang="0">
                    <a:pos x="222" y="204"/>
                  </a:cxn>
                  <a:cxn ang="0">
                    <a:pos x="230" y="214"/>
                  </a:cxn>
                </a:cxnLst>
                <a:rect l="0" t="0" r="r" b="b"/>
                <a:pathLst>
                  <a:path w="230" h="281">
                    <a:moveTo>
                      <a:pt x="230" y="214"/>
                    </a:moveTo>
                    <a:lnTo>
                      <a:pt x="230" y="214"/>
                    </a:lnTo>
                    <a:lnTo>
                      <a:pt x="228" y="222"/>
                    </a:lnTo>
                    <a:lnTo>
                      <a:pt x="223" y="232"/>
                    </a:lnTo>
                    <a:lnTo>
                      <a:pt x="213" y="244"/>
                    </a:lnTo>
                    <a:lnTo>
                      <a:pt x="199" y="256"/>
                    </a:lnTo>
                    <a:lnTo>
                      <a:pt x="199" y="256"/>
                    </a:lnTo>
                    <a:lnTo>
                      <a:pt x="191" y="262"/>
                    </a:lnTo>
                    <a:lnTo>
                      <a:pt x="182" y="268"/>
                    </a:lnTo>
                    <a:lnTo>
                      <a:pt x="173" y="272"/>
                    </a:lnTo>
                    <a:lnTo>
                      <a:pt x="164" y="276"/>
                    </a:lnTo>
                    <a:lnTo>
                      <a:pt x="153" y="278"/>
                    </a:lnTo>
                    <a:lnTo>
                      <a:pt x="143" y="280"/>
                    </a:lnTo>
                    <a:lnTo>
                      <a:pt x="132" y="281"/>
                    </a:lnTo>
                    <a:lnTo>
                      <a:pt x="122" y="281"/>
                    </a:lnTo>
                    <a:lnTo>
                      <a:pt x="122" y="281"/>
                    </a:lnTo>
                    <a:lnTo>
                      <a:pt x="108" y="281"/>
                    </a:lnTo>
                    <a:lnTo>
                      <a:pt x="97" y="278"/>
                    </a:lnTo>
                    <a:lnTo>
                      <a:pt x="85" y="276"/>
                    </a:lnTo>
                    <a:lnTo>
                      <a:pt x="73" y="272"/>
                    </a:lnTo>
                    <a:lnTo>
                      <a:pt x="62" y="266"/>
                    </a:lnTo>
                    <a:lnTo>
                      <a:pt x="53" y="260"/>
                    </a:lnTo>
                    <a:lnTo>
                      <a:pt x="44" y="253"/>
                    </a:lnTo>
                    <a:lnTo>
                      <a:pt x="35" y="244"/>
                    </a:lnTo>
                    <a:lnTo>
                      <a:pt x="27" y="236"/>
                    </a:lnTo>
                    <a:lnTo>
                      <a:pt x="20" y="225"/>
                    </a:lnTo>
                    <a:lnTo>
                      <a:pt x="15" y="215"/>
                    </a:lnTo>
                    <a:lnTo>
                      <a:pt x="10" y="203"/>
                    </a:lnTo>
                    <a:lnTo>
                      <a:pt x="6" y="191"/>
                    </a:lnTo>
                    <a:lnTo>
                      <a:pt x="3" y="178"/>
                    </a:lnTo>
                    <a:lnTo>
                      <a:pt x="2" y="163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34"/>
                    </a:lnTo>
                    <a:lnTo>
                      <a:pt x="3" y="119"/>
                    </a:lnTo>
                    <a:lnTo>
                      <a:pt x="7" y="104"/>
                    </a:lnTo>
                    <a:lnTo>
                      <a:pt x="11" y="90"/>
                    </a:lnTo>
                    <a:lnTo>
                      <a:pt x="16" y="76"/>
                    </a:lnTo>
                    <a:lnTo>
                      <a:pt x="23" y="64"/>
                    </a:lnTo>
                    <a:lnTo>
                      <a:pt x="31" y="53"/>
                    </a:lnTo>
                    <a:lnTo>
                      <a:pt x="39" y="43"/>
                    </a:lnTo>
                    <a:lnTo>
                      <a:pt x="48" y="33"/>
                    </a:lnTo>
                    <a:lnTo>
                      <a:pt x="58" y="25"/>
                    </a:lnTo>
                    <a:lnTo>
                      <a:pt x="69" y="18"/>
                    </a:lnTo>
                    <a:lnTo>
                      <a:pt x="81" y="12"/>
                    </a:lnTo>
                    <a:lnTo>
                      <a:pt x="93" y="6"/>
                    </a:lnTo>
                    <a:lnTo>
                      <a:pt x="104" y="4"/>
                    </a:lnTo>
                    <a:lnTo>
                      <a:pt x="118" y="1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52" y="1"/>
                    </a:lnTo>
                    <a:lnTo>
                      <a:pt x="169" y="5"/>
                    </a:lnTo>
                    <a:lnTo>
                      <a:pt x="185" y="10"/>
                    </a:lnTo>
                    <a:lnTo>
                      <a:pt x="198" y="17"/>
                    </a:lnTo>
                    <a:lnTo>
                      <a:pt x="207" y="25"/>
                    </a:lnTo>
                    <a:lnTo>
                      <a:pt x="215" y="34"/>
                    </a:lnTo>
                    <a:lnTo>
                      <a:pt x="220" y="43"/>
                    </a:lnTo>
                    <a:lnTo>
                      <a:pt x="222" y="54"/>
                    </a:lnTo>
                    <a:lnTo>
                      <a:pt x="222" y="54"/>
                    </a:lnTo>
                    <a:lnTo>
                      <a:pt x="220" y="58"/>
                    </a:lnTo>
                    <a:lnTo>
                      <a:pt x="219" y="62"/>
                    </a:lnTo>
                    <a:lnTo>
                      <a:pt x="218" y="66"/>
                    </a:lnTo>
                    <a:lnTo>
                      <a:pt x="214" y="70"/>
                    </a:lnTo>
                    <a:lnTo>
                      <a:pt x="211" y="72"/>
                    </a:lnTo>
                    <a:lnTo>
                      <a:pt x="207" y="75"/>
                    </a:lnTo>
                    <a:lnTo>
                      <a:pt x="202" y="76"/>
                    </a:lnTo>
                    <a:lnTo>
                      <a:pt x="198" y="76"/>
                    </a:lnTo>
                    <a:lnTo>
                      <a:pt x="198" y="76"/>
                    </a:lnTo>
                    <a:lnTo>
                      <a:pt x="193" y="76"/>
                    </a:lnTo>
                    <a:lnTo>
                      <a:pt x="189" y="75"/>
                    </a:lnTo>
                    <a:lnTo>
                      <a:pt x="182" y="70"/>
                    </a:lnTo>
                    <a:lnTo>
                      <a:pt x="177" y="64"/>
                    </a:lnTo>
                    <a:lnTo>
                      <a:pt x="170" y="57"/>
                    </a:lnTo>
                    <a:lnTo>
                      <a:pt x="170" y="57"/>
                    </a:lnTo>
                    <a:lnTo>
                      <a:pt x="162" y="46"/>
                    </a:lnTo>
                    <a:lnTo>
                      <a:pt x="158" y="42"/>
                    </a:lnTo>
                    <a:lnTo>
                      <a:pt x="155" y="38"/>
                    </a:lnTo>
                    <a:lnTo>
                      <a:pt x="148" y="35"/>
                    </a:lnTo>
                    <a:lnTo>
                      <a:pt x="143" y="33"/>
                    </a:lnTo>
                    <a:lnTo>
                      <a:pt x="135" y="31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18" y="31"/>
                    </a:lnTo>
                    <a:lnTo>
                      <a:pt x="111" y="33"/>
                    </a:lnTo>
                    <a:lnTo>
                      <a:pt x="103" y="35"/>
                    </a:lnTo>
                    <a:lnTo>
                      <a:pt x="97" y="38"/>
                    </a:lnTo>
                    <a:lnTo>
                      <a:pt x="90" y="43"/>
                    </a:lnTo>
                    <a:lnTo>
                      <a:pt x="83" y="49"/>
                    </a:lnTo>
                    <a:lnTo>
                      <a:pt x="77" y="54"/>
                    </a:lnTo>
                    <a:lnTo>
                      <a:pt x="71" y="60"/>
                    </a:lnTo>
                    <a:lnTo>
                      <a:pt x="68" y="68"/>
                    </a:lnTo>
                    <a:lnTo>
                      <a:pt x="62" y="78"/>
                    </a:lnTo>
                    <a:lnTo>
                      <a:pt x="58" y="87"/>
                    </a:lnTo>
                    <a:lnTo>
                      <a:pt x="56" y="96"/>
                    </a:lnTo>
                    <a:lnTo>
                      <a:pt x="53" y="108"/>
                    </a:lnTo>
                    <a:lnTo>
                      <a:pt x="52" y="120"/>
                    </a:lnTo>
                    <a:lnTo>
                      <a:pt x="50" y="132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57"/>
                    </a:lnTo>
                    <a:lnTo>
                      <a:pt x="52" y="167"/>
                    </a:lnTo>
                    <a:lnTo>
                      <a:pt x="53" y="178"/>
                    </a:lnTo>
                    <a:lnTo>
                      <a:pt x="56" y="187"/>
                    </a:lnTo>
                    <a:lnTo>
                      <a:pt x="60" y="196"/>
                    </a:lnTo>
                    <a:lnTo>
                      <a:pt x="64" y="204"/>
                    </a:lnTo>
                    <a:lnTo>
                      <a:pt x="68" y="212"/>
                    </a:lnTo>
                    <a:lnTo>
                      <a:pt x="73" y="220"/>
                    </a:lnTo>
                    <a:lnTo>
                      <a:pt x="79" y="225"/>
                    </a:lnTo>
                    <a:lnTo>
                      <a:pt x="85" y="231"/>
                    </a:lnTo>
                    <a:lnTo>
                      <a:pt x="93" y="236"/>
                    </a:lnTo>
                    <a:lnTo>
                      <a:pt x="99" y="240"/>
                    </a:lnTo>
                    <a:lnTo>
                      <a:pt x="107" y="243"/>
                    </a:lnTo>
                    <a:lnTo>
                      <a:pt x="115" y="245"/>
                    </a:lnTo>
                    <a:lnTo>
                      <a:pt x="124" y="247"/>
                    </a:lnTo>
                    <a:lnTo>
                      <a:pt x="133" y="247"/>
                    </a:lnTo>
                    <a:lnTo>
                      <a:pt x="133" y="247"/>
                    </a:lnTo>
                    <a:lnTo>
                      <a:pt x="144" y="247"/>
                    </a:lnTo>
                    <a:lnTo>
                      <a:pt x="156" y="244"/>
                    </a:lnTo>
                    <a:lnTo>
                      <a:pt x="166" y="240"/>
                    </a:lnTo>
                    <a:lnTo>
                      <a:pt x="177" y="235"/>
                    </a:lnTo>
                    <a:lnTo>
                      <a:pt x="177" y="235"/>
                    </a:lnTo>
                    <a:lnTo>
                      <a:pt x="185" y="229"/>
                    </a:lnTo>
                    <a:lnTo>
                      <a:pt x="191" y="224"/>
                    </a:lnTo>
                    <a:lnTo>
                      <a:pt x="203" y="215"/>
                    </a:lnTo>
                    <a:lnTo>
                      <a:pt x="210" y="207"/>
                    </a:lnTo>
                    <a:lnTo>
                      <a:pt x="214" y="204"/>
                    </a:lnTo>
                    <a:lnTo>
                      <a:pt x="216" y="204"/>
                    </a:lnTo>
                    <a:lnTo>
                      <a:pt x="216" y="204"/>
                    </a:lnTo>
                    <a:lnTo>
                      <a:pt x="222" y="204"/>
                    </a:lnTo>
                    <a:lnTo>
                      <a:pt x="226" y="207"/>
                    </a:lnTo>
                    <a:lnTo>
                      <a:pt x="230" y="210"/>
                    </a:lnTo>
                    <a:lnTo>
                      <a:pt x="230" y="214"/>
                    </a:lnTo>
                    <a:lnTo>
                      <a:pt x="230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5793596" y="768350"/>
                <a:ext cx="137056" cy="209267"/>
              </a:xfrm>
              <a:custGeom>
                <a:avLst/>
                <a:gdLst/>
                <a:ahLst/>
                <a:cxnLst>
                  <a:cxn ang="0">
                    <a:pos x="81" y="400"/>
                  </a:cxn>
                  <a:cxn ang="0">
                    <a:pos x="94" y="409"/>
                  </a:cxn>
                  <a:cxn ang="0">
                    <a:pos x="97" y="416"/>
                  </a:cxn>
                  <a:cxn ang="0">
                    <a:pos x="87" y="425"/>
                  </a:cxn>
                  <a:cxn ang="0">
                    <a:pos x="21" y="425"/>
                  </a:cxn>
                  <a:cxn ang="0">
                    <a:pos x="4" y="421"/>
                  </a:cxn>
                  <a:cxn ang="0">
                    <a:pos x="4" y="413"/>
                  </a:cxn>
                  <a:cxn ang="0">
                    <a:pos x="23" y="399"/>
                  </a:cxn>
                  <a:cxn ang="0">
                    <a:pos x="27" y="389"/>
                  </a:cxn>
                  <a:cxn ang="0">
                    <a:pos x="28" y="81"/>
                  </a:cxn>
                  <a:cxn ang="0">
                    <a:pos x="23" y="51"/>
                  </a:cxn>
                  <a:cxn ang="0">
                    <a:pos x="8" y="45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14" y="20"/>
                  </a:cxn>
                  <a:cxn ang="0">
                    <a:pos x="53" y="1"/>
                  </a:cxn>
                  <a:cxn ang="0">
                    <a:pos x="65" y="0"/>
                  </a:cxn>
                  <a:cxn ang="0">
                    <a:pos x="70" y="8"/>
                  </a:cxn>
                  <a:cxn ang="0">
                    <a:pos x="72" y="189"/>
                  </a:cxn>
                  <a:cxn ang="0">
                    <a:pos x="91" y="173"/>
                  </a:cxn>
                  <a:cxn ang="0">
                    <a:pos x="124" y="157"/>
                  </a:cxn>
                  <a:cxn ang="0">
                    <a:pos x="161" y="152"/>
                  </a:cxn>
                  <a:cxn ang="0">
                    <a:pos x="184" y="154"/>
                  </a:cxn>
                  <a:cxn ang="0">
                    <a:pos x="211" y="165"/>
                  </a:cxn>
                  <a:cxn ang="0">
                    <a:pos x="232" y="183"/>
                  </a:cxn>
                  <a:cxn ang="0">
                    <a:pos x="246" y="211"/>
                  </a:cxn>
                  <a:cxn ang="0">
                    <a:pos x="252" y="248"/>
                  </a:cxn>
                  <a:cxn ang="0">
                    <a:pos x="253" y="375"/>
                  </a:cxn>
                  <a:cxn ang="0">
                    <a:pos x="256" y="396"/>
                  </a:cxn>
                  <a:cxn ang="0">
                    <a:pos x="269" y="404"/>
                  </a:cxn>
                  <a:cxn ang="0">
                    <a:pos x="277" y="412"/>
                  </a:cxn>
                  <a:cxn ang="0">
                    <a:pos x="277" y="421"/>
                  </a:cxn>
                  <a:cxn ang="0">
                    <a:pos x="260" y="425"/>
                  </a:cxn>
                  <a:cxn ang="0">
                    <a:pos x="194" y="425"/>
                  </a:cxn>
                  <a:cxn ang="0">
                    <a:pos x="185" y="416"/>
                  </a:cxn>
                  <a:cxn ang="0">
                    <a:pos x="186" y="410"/>
                  </a:cxn>
                  <a:cxn ang="0">
                    <a:pos x="205" y="399"/>
                  </a:cxn>
                  <a:cxn ang="0">
                    <a:pos x="210" y="375"/>
                  </a:cxn>
                  <a:cxn ang="0">
                    <a:pos x="209" y="256"/>
                  </a:cxn>
                  <a:cxn ang="0">
                    <a:pos x="198" y="215"/>
                  </a:cxn>
                  <a:cxn ang="0">
                    <a:pos x="185" y="199"/>
                  </a:cxn>
                  <a:cxn ang="0">
                    <a:pos x="166" y="190"/>
                  </a:cxn>
                  <a:cxn ang="0">
                    <a:pos x="144" y="187"/>
                  </a:cxn>
                  <a:cxn ang="0">
                    <a:pos x="103" y="198"/>
                  </a:cxn>
                  <a:cxn ang="0">
                    <a:pos x="85" y="211"/>
                  </a:cxn>
                  <a:cxn ang="0">
                    <a:pos x="74" y="228"/>
                  </a:cxn>
                  <a:cxn ang="0">
                    <a:pos x="72" y="375"/>
                  </a:cxn>
                  <a:cxn ang="0">
                    <a:pos x="73" y="392"/>
                  </a:cxn>
                </a:cxnLst>
                <a:rect l="0" t="0" r="r" b="b"/>
                <a:pathLst>
                  <a:path w="279" h="425">
                    <a:moveTo>
                      <a:pt x="76" y="396"/>
                    </a:moveTo>
                    <a:lnTo>
                      <a:pt x="76" y="396"/>
                    </a:lnTo>
                    <a:lnTo>
                      <a:pt x="81" y="400"/>
                    </a:lnTo>
                    <a:lnTo>
                      <a:pt x="87" y="404"/>
                    </a:lnTo>
                    <a:lnTo>
                      <a:pt x="91" y="407"/>
                    </a:lnTo>
                    <a:lnTo>
                      <a:pt x="94" y="409"/>
                    </a:lnTo>
                    <a:lnTo>
                      <a:pt x="97" y="412"/>
                    </a:lnTo>
                    <a:lnTo>
                      <a:pt x="97" y="416"/>
                    </a:lnTo>
                    <a:lnTo>
                      <a:pt x="97" y="416"/>
                    </a:lnTo>
                    <a:lnTo>
                      <a:pt x="95" y="421"/>
                    </a:lnTo>
                    <a:lnTo>
                      <a:pt x="93" y="424"/>
                    </a:lnTo>
                    <a:lnTo>
                      <a:pt x="87" y="425"/>
                    </a:lnTo>
                    <a:lnTo>
                      <a:pt x="79" y="425"/>
                    </a:lnTo>
                    <a:lnTo>
                      <a:pt x="21" y="425"/>
                    </a:lnTo>
                    <a:lnTo>
                      <a:pt x="21" y="425"/>
                    </a:lnTo>
                    <a:lnTo>
                      <a:pt x="14" y="425"/>
                    </a:lnTo>
                    <a:lnTo>
                      <a:pt x="8" y="424"/>
                    </a:lnTo>
                    <a:lnTo>
                      <a:pt x="4" y="421"/>
                    </a:lnTo>
                    <a:lnTo>
                      <a:pt x="3" y="416"/>
                    </a:lnTo>
                    <a:lnTo>
                      <a:pt x="3" y="416"/>
                    </a:lnTo>
                    <a:lnTo>
                      <a:pt x="4" y="413"/>
                    </a:lnTo>
                    <a:lnTo>
                      <a:pt x="4" y="410"/>
                    </a:lnTo>
                    <a:lnTo>
                      <a:pt x="10" y="407"/>
                    </a:lnTo>
                    <a:lnTo>
                      <a:pt x="23" y="399"/>
                    </a:lnTo>
                    <a:lnTo>
                      <a:pt x="23" y="399"/>
                    </a:lnTo>
                    <a:lnTo>
                      <a:pt x="25" y="395"/>
                    </a:lnTo>
                    <a:lnTo>
                      <a:pt x="27" y="389"/>
                    </a:lnTo>
                    <a:lnTo>
                      <a:pt x="28" y="375"/>
                    </a:lnTo>
                    <a:lnTo>
                      <a:pt x="28" y="81"/>
                    </a:lnTo>
                    <a:lnTo>
                      <a:pt x="28" y="81"/>
                    </a:lnTo>
                    <a:lnTo>
                      <a:pt x="27" y="61"/>
                    </a:lnTo>
                    <a:lnTo>
                      <a:pt x="25" y="54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15" y="48"/>
                    </a:lnTo>
                    <a:lnTo>
                      <a:pt x="8" y="45"/>
                    </a:lnTo>
                    <a:lnTo>
                      <a:pt x="6" y="44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28"/>
                    </a:lnTo>
                    <a:lnTo>
                      <a:pt x="8" y="2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43" y="5"/>
                    </a:lnTo>
                    <a:lnTo>
                      <a:pt x="53" y="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6" y="3"/>
                    </a:lnTo>
                    <a:lnTo>
                      <a:pt x="69" y="4"/>
                    </a:lnTo>
                    <a:lnTo>
                      <a:pt x="70" y="8"/>
                    </a:lnTo>
                    <a:lnTo>
                      <a:pt x="72" y="17"/>
                    </a:lnTo>
                    <a:lnTo>
                      <a:pt x="72" y="30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82" y="179"/>
                    </a:lnTo>
                    <a:lnTo>
                      <a:pt x="91" y="173"/>
                    </a:lnTo>
                    <a:lnTo>
                      <a:pt x="102" y="166"/>
                    </a:lnTo>
                    <a:lnTo>
                      <a:pt x="112" y="161"/>
                    </a:lnTo>
                    <a:lnTo>
                      <a:pt x="124" y="157"/>
                    </a:lnTo>
                    <a:lnTo>
                      <a:pt x="136" y="154"/>
                    </a:lnTo>
                    <a:lnTo>
                      <a:pt x="148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73" y="153"/>
                    </a:lnTo>
                    <a:lnTo>
                      <a:pt x="184" y="154"/>
                    </a:lnTo>
                    <a:lnTo>
                      <a:pt x="194" y="157"/>
                    </a:lnTo>
                    <a:lnTo>
                      <a:pt x="203" y="160"/>
                    </a:lnTo>
                    <a:lnTo>
                      <a:pt x="211" y="165"/>
                    </a:lnTo>
                    <a:lnTo>
                      <a:pt x="219" y="170"/>
                    </a:lnTo>
                    <a:lnTo>
                      <a:pt x="226" y="177"/>
                    </a:lnTo>
                    <a:lnTo>
                      <a:pt x="232" y="183"/>
                    </a:lnTo>
                    <a:lnTo>
                      <a:pt x="238" y="191"/>
                    </a:lnTo>
                    <a:lnTo>
                      <a:pt x="242" y="201"/>
                    </a:lnTo>
                    <a:lnTo>
                      <a:pt x="246" y="211"/>
                    </a:lnTo>
                    <a:lnTo>
                      <a:pt x="248" y="223"/>
                    </a:lnTo>
                    <a:lnTo>
                      <a:pt x="251" y="235"/>
                    </a:lnTo>
                    <a:lnTo>
                      <a:pt x="252" y="248"/>
                    </a:lnTo>
                    <a:lnTo>
                      <a:pt x="253" y="277"/>
                    </a:lnTo>
                    <a:lnTo>
                      <a:pt x="253" y="375"/>
                    </a:lnTo>
                    <a:lnTo>
                      <a:pt x="253" y="375"/>
                    </a:lnTo>
                    <a:lnTo>
                      <a:pt x="253" y="388"/>
                    </a:lnTo>
                    <a:lnTo>
                      <a:pt x="255" y="392"/>
                    </a:lnTo>
                    <a:lnTo>
                      <a:pt x="256" y="396"/>
                    </a:lnTo>
                    <a:lnTo>
                      <a:pt x="256" y="396"/>
                    </a:lnTo>
                    <a:lnTo>
                      <a:pt x="261" y="400"/>
                    </a:lnTo>
                    <a:lnTo>
                      <a:pt x="269" y="404"/>
                    </a:lnTo>
                    <a:lnTo>
                      <a:pt x="273" y="407"/>
                    </a:lnTo>
                    <a:lnTo>
                      <a:pt x="276" y="409"/>
                    </a:lnTo>
                    <a:lnTo>
                      <a:pt x="277" y="412"/>
                    </a:lnTo>
                    <a:lnTo>
                      <a:pt x="279" y="416"/>
                    </a:lnTo>
                    <a:lnTo>
                      <a:pt x="279" y="416"/>
                    </a:lnTo>
                    <a:lnTo>
                      <a:pt x="277" y="421"/>
                    </a:lnTo>
                    <a:lnTo>
                      <a:pt x="273" y="424"/>
                    </a:lnTo>
                    <a:lnTo>
                      <a:pt x="268" y="425"/>
                    </a:lnTo>
                    <a:lnTo>
                      <a:pt x="260" y="425"/>
                    </a:lnTo>
                    <a:lnTo>
                      <a:pt x="202" y="425"/>
                    </a:lnTo>
                    <a:lnTo>
                      <a:pt x="202" y="425"/>
                    </a:lnTo>
                    <a:lnTo>
                      <a:pt x="194" y="425"/>
                    </a:lnTo>
                    <a:lnTo>
                      <a:pt x="189" y="424"/>
                    </a:lnTo>
                    <a:lnTo>
                      <a:pt x="186" y="421"/>
                    </a:lnTo>
                    <a:lnTo>
                      <a:pt x="185" y="416"/>
                    </a:lnTo>
                    <a:lnTo>
                      <a:pt x="185" y="416"/>
                    </a:lnTo>
                    <a:lnTo>
                      <a:pt x="185" y="413"/>
                    </a:lnTo>
                    <a:lnTo>
                      <a:pt x="186" y="410"/>
                    </a:lnTo>
                    <a:lnTo>
                      <a:pt x="190" y="407"/>
                    </a:lnTo>
                    <a:lnTo>
                      <a:pt x="205" y="399"/>
                    </a:lnTo>
                    <a:lnTo>
                      <a:pt x="205" y="399"/>
                    </a:lnTo>
                    <a:lnTo>
                      <a:pt x="207" y="395"/>
                    </a:lnTo>
                    <a:lnTo>
                      <a:pt x="209" y="389"/>
                    </a:lnTo>
                    <a:lnTo>
                      <a:pt x="210" y="375"/>
                    </a:lnTo>
                    <a:lnTo>
                      <a:pt x="210" y="277"/>
                    </a:lnTo>
                    <a:lnTo>
                      <a:pt x="210" y="277"/>
                    </a:lnTo>
                    <a:lnTo>
                      <a:pt x="209" y="256"/>
                    </a:lnTo>
                    <a:lnTo>
                      <a:pt x="206" y="238"/>
                    </a:lnTo>
                    <a:lnTo>
                      <a:pt x="201" y="222"/>
                    </a:lnTo>
                    <a:lnTo>
                      <a:pt x="198" y="215"/>
                    </a:lnTo>
                    <a:lnTo>
                      <a:pt x="194" y="209"/>
                    </a:lnTo>
                    <a:lnTo>
                      <a:pt x="190" y="203"/>
                    </a:lnTo>
                    <a:lnTo>
                      <a:pt x="185" y="199"/>
                    </a:lnTo>
                    <a:lnTo>
                      <a:pt x="180" y="195"/>
                    </a:lnTo>
                    <a:lnTo>
                      <a:pt x="173" y="193"/>
                    </a:lnTo>
                    <a:lnTo>
                      <a:pt x="166" y="190"/>
                    </a:lnTo>
                    <a:lnTo>
                      <a:pt x="160" y="189"/>
                    </a:lnTo>
                    <a:lnTo>
                      <a:pt x="144" y="187"/>
                    </a:lnTo>
                    <a:lnTo>
                      <a:pt x="144" y="187"/>
                    </a:lnTo>
                    <a:lnTo>
                      <a:pt x="130" y="189"/>
                    </a:lnTo>
                    <a:lnTo>
                      <a:pt x="116" y="191"/>
                    </a:lnTo>
                    <a:lnTo>
                      <a:pt x="103" y="198"/>
                    </a:lnTo>
                    <a:lnTo>
                      <a:pt x="91" y="206"/>
                    </a:lnTo>
                    <a:lnTo>
                      <a:pt x="91" y="206"/>
                    </a:lnTo>
                    <a:lnTo>
                      <a:pt x="85" y="211"/>
                    </a:lnTo>
                    <a:lnTo>
                      <a:pt x="81" y="216"/>
                    </a:lnTo>
                    <a:lnTo>
                      <a:pt x="77" y="222"/>
                    </a:lnTo>
                    <a:lnTo>
                      <a:pt x="74" y="228"/>
                    </a:lnTo>
                    <a:lnTo>
                      <a:pt x="73" y="240"/>
                    </a:lnTo>
                    <a:lnTo>
                      <a:pt x="72" y="253"/>
                    </a:lnTo>
                    <a:lnTo>
                      <a:pt x="72" y="375"/>
                    </a:lnTo>
                    <a:lnTo>
                      <a:pt x="72" y="375"/>
                    </a:lnTo>
                    <a:lnTo>
                      <a:pt x="73" y="388"/>
                    </a:lnTo>
                    <a:lnTo>
                      <a:pt x="73" y="392"/>
                    </a:lnTo>
                    <a:lnTo>
                      <a:pt x="76" y="396"/>
                    </a:lnTo>
                    <a:lnTo>
                      <a:pt x="76" y="3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31"/>
              <p:cNvSpPr>
                <a:spLocks noEditPoints="1"/>
              </p:cNvSpPr>
              <p:nvPr/>
            </p:nvSpPr>
            <p:spPr bwMode="auto">
              <a:xfrm>
                <a:off x="5948337" y="843510"/>
                <a:ext cx="134108" cy="137056"/>
              </a:xfrm>
              <a:custGeom>
                <a:avLst/>
                <a:gdLst/>
                <a:ahLst/>
                <a:cxnLst>
                  <a:cxn ang="0">
                    <a:pos x="72" y="280"/>
                  </a:cxn>
                  <a:cxn ang="0">
                    <a:pos x="45" y="272"/>
                  </a:cxn>
                  <a:cxn ang="0">
                    <a:pos x="25" y="258"/>
                  </a:cxn>
                  <a:cxn ang="0">
                    <a:pos x="11" y="240"/>
                  </a:cxn>
                  <a:cxn ang="0">
                    <a:pos x="3" y="216"/>
                  </a:cxn>
                  <a:cxn ang="0">
                    <a:pos x="0" y="199"/>
                  </a:cxn>
                  <a:cxn ang="0">
                    <a:pos x="7" y="165"/>
                  </a:cxn>
                  <a:cxn ang="0">
                    <a:pos x="27" y="136"/>
                  </a:cxn>
                  <a:cxn ang="0">
                    <a:pos x="57" y="115"/>
                  </a:cxn>
                  <a:cxn ang="0">
                    <a:pos x="101" y="100"/>
                  </a:cxn>
                  <a:cxn ang="0">
                    <a:pos x="156" y="93"/>
                  </a:cxn>
                  <a:cxn ang="0">
                    <a:pos x="190" y="93"/>
                  </a:cxn>
                  <a:cxn ang="0">
                    <a:pos x="174" y="55"/>
                  </a:cxn>
                  <a:cxn ang="0">
                    <a:pos x="140" y="34"/>
                  </a:cxn>
                  <a:cxn ang="0">
                    <a:pos x="107" y="30"/>
                  </a:cxn>
                  <a:cxn ang="0">
                    <a:pos x="73" y="38"/>
                  </a:cxn>
                  <a:cxn ang="0">
                    <a:pos x="41" y="55"/>
                  </a:cxn>
                  <a:cxn ang="0">
                    <a:pos x="28" y="55"/>
                  </a:cxn>
                  <a:cxn ang="0">
                    <a:pos x="16" y="41"/>
                  </a:cxn>
                  <a:cxn ang="0">
                    <a:pos x="23" y="26"/>
                  </a:cxn>
                  <a:cxn ang="0">
                    <a:pos x="54" y="8"/>
                  </a:cxn>
                  <a:cxn ang="0">
                    <a:pos x="111" y="0"/>
                  </a:cxn>
                  <a:cxn ang="0">
                    <a:pos x="144" y="2"/>
                  </a:cxn>
                  <a:cxn ang="0">
                    <a:pos x="184" y="13"/>
                  </a:cxn>
                  <a:cxn ang="0">
                    <a:pos x="211" y="34"/>
                  </a:cxn>
                  <a:cxn ang="0">
                    <a:pos x="230" y="64"/>
                  </a:cxn>
                  <a:cxn ang="0">
                    <a:pos x="240" y="105"/>
                  </a:cxn>
                  <a:cxn ang="0">
                    <a:pos x="242" y="224"/>
                  </a:cxn>
                  <a:cxn ang="0">
                    <a:pos x="244" y="236"/>
                  </a:cxn>
                  <a:cxn ang="0">
                    <a:pos x="252" y="244"/>
                  </a:cxn>
                  <a:cxn ang="0">
                    <a:pos x="268" y="253"/>
                  </a:cxn>
                  <a:cxn ang="0">
                    <a:pos x="272" y="261"/>
                  </a:cxn>
                  <a:cxn ang="0">
                    <a:pos x="269" y="270"/>
                  </a:cxn>
                  <a:cxn ang="0">
                    <a:pos x="243" y="276"/>
                  </a:cxn>
                  <a:cxn ang="0">
                    <a:pos x="209" y="276"/>
                  </a:cxn>
                  <a:cxn ang="0">
                    <a:pos x="201" y="269"/>
                  </a:cxn>
                  <a:cxn ang="0">
                    <a:pos x="199" y="229"/>
                  </a:cxn>
                  <a:cxn ang="0">
                    <a:pos x="178" y="252"/>
                  </a:cxn>
                  <a:cxn ang="0">
                    <a:pos x="140" y="274"/>
                  </a:cxn>
                  <a:cxn ang="0">
                    <a:pos x="91" y="281"/>
                  </a:cxn>
                  <a:cxn ang="0">
                    <a:pos x="188" y="119"/>
                  </a:cxn>
                  <a:cxn ang="0">
                    <a:pos x="128" y="124"/>
                  </a:cxn>
                  <a:cxn ang="0">
                    <a:pos x="95" y="134"/>
                  </a:cxn>
                  <a:cxn ang="0">
                    <a:pos x="70" y="152"/>
                  </a:cxn>
                  <a:cxn ang="0">
                    <a:pos x="56" y="173"/>
                  </a:cxn>
                  <a:cxn ang="0">
                    <a:pos x="51" y="198"/>
                  </a:cxn>
                  <a:cxn ang="0">
                    <a:pos x="54" y="218"/>
                  </a:cxn>
                  <a:cxn ang="0">
                    <a:pos x="74" y="240"/>
                  </a:cxn>
                  <a:cxn ang="0">
                    <a:pos x="107" y="249"/>
                  </a:cxn>
                  <a:cxn ang="0">
                    <a:pos x="135" y="245"/>
                  </a:cxn>
                  <a:cxn ang="0">
                    <a:pos x="159" y="235"/>
                  </a:cxn>
                  <a:cxn ang="0">
                    <a:pos x="184" y="215"/>
                  </a:cxn>
                  <a:cxn ang="0">
                    <a:pos x="194" y="190"/>
                  </a:cxn>
                  <a:cxn ang="0">
                    <a:pos x="196" y="119"/>
                  </a:cxn>
                </a:cxnLst>
                <a:rect l="0" t="0" r="r" b="b"/>
                <a:pathLst>
                  <a:path w="272" h="281">
                    <a:moveTo>
                      <a:pt x="91" y="281"/>
                    </a:moveTo>
                    <a:lnTo>
                      <a:pt x="91" y="281"/>
                    </a:lnTo>
                    <a:lnTo>
                      <a:pt x="72" y="280"/>
                    </a:lnTo>
                    <a:lnTo>
                      <a:pt x="62" y="278"/>
                    </a:lnTo>
                    <a:lnTo>
                      <a:pt x="53" y="276"/>
                    </a:lnTo>
                    <a:lnTo>
                      <a:pt x="45" y="272"/>
                    </a:lnTo>
                    <a:lnTo>
                      <a:pt x="39" y="268"/>
                    </a:lnTo>
                    <a:lnTo>
                      <a:pt x="32" y="264"/>
                    </a:lnTo>
                    <a:lnTo>
                      <a:pt x="25" y="258"/>
                    </a:lnTo>
                    <a:lnTo>
                      <a:pt x="20" y="253"/>
                    </a:lnTo>
                    <a:lnTo>
                      <a:pt x="15" y="247"/>
                    </a:lnTo>
                    <a:lnTo>
                      <a:pt x="11" y="240"/>
                    </a:lnTo>
                    <a:lnTo>
                      <a:pt x="7" y="233"/>
                    </a:lnTo>
                    <a:lnTo>
                      <a:pt x="4" y="225"/>
                    </a:lnTo>
                    <a:lnTo>
                      <a:pt x="3" y="216"/>
                    </a:lnTo>
                    <a:lnTo>
                      <a:pt x="2" y="208"/>
                    </a:lnTo>
                    <a:lnTo>
                      <a:pt x="0" y="199"/>
                    </a:lnTo>
                    <a:lnTo>
                      <a:pt x="0" y="199"/>
                    </a:lnTo>
                    <a:lnTo>
                      <a:pt x="2" y="187"/>
                    </a:lnTo>
                    <a:lnTo>
                      <a:pt x="4" y="175"/>
                    </a:lnTo>
                    <a:lnTo>
                      <a:pt x="7" y="165"/>
                    </a:lnTo>
                    <a:lnTo>
                      <a:pt x="12" y="154"/>
                    </a:lnTo>
                    <a:lnTo>
                      <a:pt x="19" y="145"/>
                    </a:lnTo>
                    <a:lnTo>
                      <a:pt x="27" y="136"/>
                    </a:lnTo>
                    <a:lnTo>
                      <a:pt x="35" y="128"/>
                    </a:lnTo>
                    <a:lnTo>
                      <a:pt x="45" y="121"/>
                    </a:lnTo>
                    <a:lnTo>
                      <a:pt x="57" y="115"/>
                    </a:lnTo>
                    <a:lnTo>
                      <a:pt x="70" y="109"/>
                    </a:lnTo>
                    <a:lnTo>
                      <a:pt x="85" y="104"/>
                    </a:lnTo>
                    <a:lnTo>
                      <a:pt x="101" y="100"/>
                    </a:lnTo>
                    <a:lnTo>
                      <a:pt x="118" y="97"/>
                    </a:lnTo>
                    <a:lnTo>
                      <a:pt x="136" y="95"/>
                    </a:lnTo>
                    <a:lnTo>
                      <a:pt x="156" y="93"/>
                    </a:lnTo>
                    <a:lnTo>
                      <a:pt x="177" y="93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79"/>
                    </a:lnTo>
                    <a:lnTo>
                      <a:pt x="181" y="66"/>
                    </a:lnTo>
                    <a:lnTo>
                      <a:pt x="174" y="55"/>
                    </a:lnTo>
                    <a:lnTo>
                      <a:pt x="165" y="46"/>
                    </a:lnTo>
                    <a:lnTo>
                      <a:pt x="153" y="39"/>
                    </a:lnTo>
                    <a:lnTo>
                      <a:pt x="140" y="34"/>
                    </a:lnTo>
                    <a:lnTo>
                      <a:pt x="124" y="30"/>
                    </a:lnTo>
                    <a:lnTo>
                      <a:pt x="107" y="30"/>
                    </a:lnTo>
                    <a:lnTo>
                      <a:pt x="107" y="30"/>
                    </a:lnTo>
                    <a:lnTo>
                      <a:pt x="95" y="31"/>
                    </a:lnTo>
                    <a:lnTo>
                      <a:pt x="83" y="34"/>
                    </a:lnTo>
                    <a:lnTo>
                      <a:pt x="73" y="38"/>
                    </a:lnTo>
                    <a:lnTo>
                      <a:pt x="65" y="43"/>
                    </a:lnTo>
                    <a:lnTo>
                      <a:pt x="49" y="53"/>
                    </a:lnTo>
                    <a:lnTo>
                      <a:pt x="41" y="55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28" y="55"/>
                    </a:lnTo>
                    <a:lnTo>
                      <a:pt x="22" y="53"/>
                    </a:lnTo>
                    <a:lnTo>
                      <a:pt x="18" y="47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8" y="33"/>
                    </a:lnTo>
                    <a:lnTo>
                      <a:pt x="23" y="26"/>
                    </a:lnTo>
                    <a:lnTo>
                      <a:pt x="31" y="20"/>
                    </a:lnTo>
                    <a:lnTo>
                      <a:pt x="41" y="13"/>
                    </a:lnTo>
                    <a:lnTo>
                      <a:pt x="54" y="8"/>
                    </a:lnTo>
                    <a:lnTo>
                      <a:pt x="70" y="4"/>
                    </a:lnTo>
                    <a:lnTo>
                      <a:pt x="89" y="1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28" y="1"/>
                    </a:lnTo>
                    <a:lnTo>
                      <a:pt x="144" y="2"/>
                    </a:lnTo>
                    <a:lnTo>
                      <a:pt x="159" y="5"/>
                    </a:lnTo>
                    <a:lnTo>
                      <a:pt x="172" y="9"/>
                    </a:lnTo>
                    <a:lnTo>
                      <a:pt x="184" y="13"/>
                    </a:lnTo>
                    <a:lnTo>
                      <a:pt x="194" y="20"/>
                    </a:lnTo>
                    <a:lnTo>
                      <a:pt x="203" y="26"/>
                    </a:lnTo>
                    <a:lnTo>
                      <a:pt x="211" y="34"/>
                    </a:lnTo>
                    <a:lnTo>
                      <a:pt x="219" y="43"/>
                    </a:lnTo>
                    <a:lnTo>
                      <a:pt x="225" y="53"/>
                    </a:lnTo>
                    <a:lnTo>
                      <a:pt x="230" y="64"/>
                    </a:lnTo>
                    <a:lnTo>
                      <a:pt x="234" y="76"/>
                    </a:lnTo>
                    <a:lnTo>
                      <a:pt x="238" y="91"/>
                    </a:lnTo>
                    <a:lnTo>
                      <a:pt x="240" y="105"/>
                    </a:lnTo>
                    <a:lnTo>
                      <a:pt x="242" y="121"/>
                    </a:lnTo>
                    <a:lnTo>
                      <a:pt x="242" y="138"/>
                    </a:lnTo>
                    <a:lnTo>
                      <a:pt x="242" y="224"/>
                    </a:lnTo>
                    <a:lnTo>
                      <a:pt x="242" y="224"/>
                    </a:lnTo>
                    <a:lnTo>
                      <a:pt x="242" y="231"/>
                    </a:lnTo>
                    <a:lnTo>
                      <a:pt x="244" y="236"/>
                    </a:lnTo>
                    <a:lnTo>
                      <a:pt x="247" y="240"/>
                    </a:lnTo>
                    <a:lnTo>
                      <a:pt x="252" y="244"/>
                    </a:lnTo>
                    <a:lnTo>
                      <a:pt x="252" y="244"/>
                    </a:lnTo>
                    <a:lnTo>
                      <a:pt x="257" y="248"/>
                    </a:lnTo>
                    <a:lnTo>
                      <a:pt x="265" y="251"/>
                    </a:lnTo>
                    <a:lnTo>
                      <a:pt x="268" y="253"/>
                    </a:lnTo>
                    <a:lnTo>
                      <a:pt x="271" y="255"/>
                    </a:lnTo>
                    <a:lnTo>
                      <a:pt x="272" y="258"/>
                    </a:lnTo>
                    <a:lnTo>
                      <a:pt x="272" y="261"/>
                    </a:lnTo>
                    <a:lnTo>
                      <a:pt x="272" y="261"/>
                    </a:lnTo>
                    <a:lnTo>
                      <a:pt x="272" y="266"/>
                    </a:lnTo>
                    <a:lnTo>
                      <a:pt x="269" y="270"/>
                    </a:lnTo>
                    <a:lnTo>
                      <a:pt x="265" y="273"/>
                    </a:lnTo>
                    <a:lnTo>
                      <a:pt x="259" y="274"/>
                    </a:lnTo>
                    <a:lnTo>
                      <a:pt x="243" y="276"/>
                    </a:lnTo>
                    <a:lnTo>
                      <a:pt x="218" y="276"/>
                    </a:lnTo>
                    <a:lnTo>
                      <a:pt x="218" y="276"/>
                    </a:lnTo>
                    <a:lnTo>
                      <a:pt x="209" y="276"/>
                    </a:lnTo>
                    <a:lnTo>
                      <a:pt x="206" y="274"/>
                    </a:lnTo>
                    <a:lnTo>
                      <a:pt x="203" y="272"/>
                    </a:lnTo>
                    <a:lnTo>
                      <a:pt x="201" y="269"/>
                    </a:lnTo>
                    <a:lnTo>
                      <a:pt x="199" y="266"/>
                    </a:lnTo>
                    <a:lnTo>
                      <a:pt x="199" y="257"/>
                    </a:lnTo>
                    <a:lnTo>
                      <a:pt x="199" y="229"/>
                    </a:lnTo>
                    <a:lnTo>
                      <a:pt x="199" y="229"/>
                    </a:lnTo>
                    <a:lnTo>
                      <a:pt x="189" y="241"/>
                    </a:lnTo>
                    <a:lnTo>
                      <a:pt x="178" y="252"/>
                    </a:lnTo>
                    <a:lnTo>
                      <a:pt x="167" y="261"/>
                    </a:lnTo>
                    <a:lnTo>
                      <a:pt x="153" y="268"/>
                    </a:lnTo>
                    <a:lnTo>
                      <a:pt x="140" y="274"/>
                    </a:lnTo>
                    <a:lnTo>
                      <a:pt x="124" y="278"/>
                    </a:lnTo>
                    <a:lnTo>
                      <a:pt x="109" y="281"/>
                    </a:lnTo>
                    <a:lnTo>
                      <a:pt x="91" y="281"/>
                    </a:lnTo>
                    <a:lnTo>
                      <a:pt x="91" y="281"/>
                    </a:lnTo>
                    <a:close/>
                    <a:moveTo>
                      <a:pt x="188" y="119"/>
                    </a:moveTo>
                    <a:lnTo>
                      <a:pt x="188" y="119"/>
                    </a:lnTo>
                    <a:lnTo>
                      <a:pt x="156" y="120"/>
                    </a:lnTo>
                    <a:lnTo>
                      <a:pt x="143" y="121"/>
                    </a:lnTo>
                    <a:lnTo>
                      <a:pt x="128" y="124"/>
                    </a:lnTo>
                    <a:lnTo>
                      <a:pt x="116" y="128"/>
                    </a:lnTo>
                    <a:lnTo>
                      <a:pt x="106" y="130"/>
                    </a:lnTo>
                    <a:lnTo>
                      <a:pt x="95" y="134"/>
                    </a:lnTo>
                    <a:lnTo>
                      <a:pt x="86" y="140"/>
                    </a:lnTo>
                    <a:lnTo>
                      <a:pt x="78" y="145"/>
                    </a:lnTo>
                    <a:lnTo>
                      <a:pt x="70" y="152"/>
                    </a:lnTo>
                    <a:lnTo>
                      <a:pt x="65" y="158"/>
                    </a:lnTo>
                    <a:lnTo>
                      <a:pt x="60" y="165"/>
                    </a:lnTo>
                    <a:lnTo>
                      <a:pt x="56" y="173"/>
                    </a:lnTo>
                    <a:lnTo>
                      <a:pt x="53" y="181"/>
                    </a:lnTo>
                    <a:lnTo>
                      <a:pt x="52" y="189"/>
                    </a:lnTo>
                    <a:lnTo>
                      <a:pt x="51" y="198"/>
                    </a:lnTo>
                    <a:lnTo>
                      <a:pt x="51" y="198"/>
                    </a:lnTo>
                    <a:lnTo>
                      <a:pt x="52" y="208"/>
                    </a:lnTo>
                    <a:lnTo>
                      <a:pt x="54" y="218"/>
                    </a:lnTo>
                    <a:lnTo>
                      <a:pt x="60" y="227"/>
                    </a:lnTo>
                    <a:lnTo>
                      <a:pt x="66" y="235"/>
                    </a:lnTo>
                    <a:lnTo>
                      <a:pt x="74" y="240"/>
                    </a:lnTo>
                    <a:lnTo>
                      <a:pt x="83" y="245"/>
                    </a:lnTo>
                    <a:lnTo>
                      <a:pt x="95" y="248"/>
                    </a:lnTo>
                    <a:lnTo>
                      <a:pt x="107" y="249"/>
                    </a:lnTo>
                    <a:lnTo>
                      <a:pt x="107" y="249"/>
                    </a:lnTo>
                    <a:lnTo>
                      <a:pt x="122" y="248"/>
                    </a:lnTo>
                    <a:lnTo>
                      <a:pt x="135" y="245"/>
                    </a:lnTo>
                    <a:lnTo>
                      <a:pt x="148" y="241"/>
                    </a:lnTo>
                    <a:lnTo>
                      <a:pt x="159" y="235"/>
                    </a:lnTo>
                    <a:lnTo>
                      <a:pt x="159" y="235"/>
                    </a:lnTo>
                    <a:lnTo>
                      <a:pt x="169" y="228"/>
                    </a:lnTo>
                    <a:lnTo>
                      <a:pt x="177" y="222"/>
                    </a:lnTo>
                    <a:lnTo>
                      <a:pt x="184" y="215"/>
                    </a:lnTo>
                    <a:lnTo>
                      <a:pt x="188" y="207"/>
                    </a:lnTo>
                    <a:lnTo>
                      <a:pt x="192" y="199"/>
                    </a:lnTo>
                    <a:lnTo>
                      <a:pt x="194" y="190"/>
                    </a:lnTo>
                    <a:lnTo>
                      <a:pt x="196" y="179"/>
                    </a:lnTo>
                    <a:lnTo>
                      <a:pt x="196" y="167"/>
                    </a:lnTo>
                    <a:lnTo>
                      <a:pt x="196" y="119"/>
                    </a:lnTo>
                    <a:lnTo>
                      <a:pt x="188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>
                <a:off x="6094234" y="843510"/>
                <a:ext cx="138529" cy="134109"/>
              </a:xfrm>
              <a:custGeom>
                <a:avLst/>
                <a:gdLst/>
                <a:ahLst/>
                <a:cxnLst>
                  <a:cxn ang="0">
                    <a:pos x="32" y="80"/>
                  </a:cxn>
                  <a:cxn ang="0">
                    <a:pos x="25" y="53"/>
                  </a:cxn>
                  <a:cxn ang="0">
                    <a:pos x="15" y="46"/>
                  </a:cxn>
                  <a:cxn ang="0">
                    <a:pos x="0" y="37"/>
                  </a:cxn>
                  <a:cxn ang="0">
                    <a:pos x="1" y="29"/>
                  </a:cxn>
                  <a:cxn ang="0">
                    <a:pos x="17" y="13"/>
                  </a:cxn>
                  <a:cxn ang="0">
                    <a:pos x="38" y="1"/>
                  </a:cxn>
                  <a:cxn ang="0">
                    <a:pos x="49" y="1"/>
                  </a:cxn>
                  <a:cxn ang="0">
                    <a:pos x="59" y="12"/>
                  </a:cxn>
                  <a:cxn ang="0">
                    <a:pos x="71" y="47"/>
                  </a:cxn>
                  <a:cxn ang="0">
                    <a:pos x="100" y="18"/>
                  </a:cxn>
                  <a:cxn ang="0">
                    <a:pos x="136" y="4"/>
                  </a:cxn>
                  <a:cxn ang="0">
                    <a:pos x="163" y="0"/>
                  </a:cxn>
                  <a:cxn ang="0">
                    <a:pos x="195" y="5"/>
                  </a:cxn>
                  <a:cxn ang="0">
                    <a:pos x="220" y="18"/>
                  </a:cxn>
                  <a:cxn ang="0">
                    <a:pos x="240" y="39"/>
                  </a:cxn>
                  <a:cxn ang="0">
                    <a:pos x="252" y="71"/>
                  </a:cxn>
                  <a:cxn ang="0">
                    <a:pos x="257" y="125"/>
                  </a:cxn>
                  <a:cxn ang="0">
                    <a:pos x="258" y="240"/>
                  </a:cxn>
                  <a:cxn ang="0">
                    <a:pos x="262" y="247"/>
                  </a:cxn>
                  <a:cxn ang="0">
                    <a:pos x="281" y="260"/>
                  </a:cxn>
                  <a:cxn ang="0">
                    <a:pos x="279" y="268"/>
                  </a:cxn>
                  <a:cxn ang="0">
                    <a:pos x="262" y="273"/>
                  </a:cxn>
                  <a:cxn ang="0">
                    <a:pos x="196" y="273"/>
                  </a:cxn>
                  <a:cxn ang="0">
                    <a:pos x="186" y="264"/>
                  </a:cxn>
                  <a:cxn ang="0">
                    <a:pos x="190" y="256"/>
                  </a:cxn>
                  <a:cxn ang="0">
                    <a:pos x="206" y="247"/>
                  </a:cxn>
                  <a:cxn ang="0">
                    <a:pos x="214" y="227"/>
                  </a:cxn>
                  <a:cxn ang="0">
                    <a:pos x="212" y="104"/>
                  </a:cxn>
                  <a:cxn ang="0">
                    <a:pos x="202" y="63"/>
                  </a:cxn>
                  <a:cxn ang="0">
                    <a:pos x="189" y="47"/>
                  </a:cxn>
                  <a:cxn ang="0">
                    <a:pos x="170" y="38"/>
                  </a:cxn>
                  <a:cxn ang="0">
                    <a:pos x="146" y="35"/>
                  </a:cxn>
                  <a:cxn ang="0">
                    <a:pos x="107" y="45"/>
                  </a:cxn>
                  <a:cxn ang="0">
                    <a:pos x="82" y="75"/>
                  </a:cxn>
                  <a:cxn ang="0">
                    <a:pos x="75" y="232"/>
                  </a:cxn>
                  <a:cxn ang="0">
                    <a:pos x="78" y="244"/>
                  </a:cxn>
                  <a:cxn ang="0">
                    <a:pos x="92" y="253"/>
                  </a:cxn>
                  <a:cxn ang="0">
                    <a:pos x="99" y="262"/>
                  </a:cxn>
                  <a:cxn ang="0">
                    <a:pos x="94" y="272"/>
                  </a:cxn>
                  <a:cxn ang="0">
                    <a:pos x="25" y="273"/>
                  </a:cxn>
                  <a:cxn ang="0">
                    <a:pos x="11" y="272"/>
                  </a:cxn>
                  <a:cxn ang="0">
                    <a:pos x="7" y="265"/>
                  </a:cxn>
                  <a:cxn ang="0">
                    <a:pos x="13" y="253"/>
                  </a:cxn>
                  <a:cxn ang="0">
                    <a:pos x="25" y="247"/>
                  </a:cxn>
                  <a:cxn ang="0">
                    <a:pos x="32" y="225"/>
                  </a:cxn>
                </a:cxnLst>
                <a:rect l="0" t="0" r="r" b="b"/>
                <a:pathLst>
                  <a:path w="281" h="273">
                    <a:moveTo>
                      <a:pt x="32" y="97"/>
                    </a:moveTo>
                    <a:lnTo>
                      <a:pt x="32" y="97"/>
                    </a:lnTo>
                    <a:lnTo>
                      <a:pt x="32" y="80"/>
                    </a:lnTo>
                    <a:lnTo>
                      <a:pt x="30" y="67"/>
                    </a:lnTo>
                    <a:lnTo>
                      <a:pt x="28" y="57"/>
                    </a:lnTo>
                    <a:lnTo>
                      <a:pt x="25" y="53"/>
                    </a:lnTo>
                    <a:lnTo>
                      <a:pt x="22" y="50"/>
                    </a:lnTo>
                    <a:lnTo>
                      <a:pt x="22" y="50"/>
                    </a:lnTo>
                    <a:lnTo>
                      <a:pt x="15" y="46"/>
                    </a:lnTo>
                    <a:lnTo>
                      <a:pt x="8" y="42"/>
                    </a:lnTo>
                    <a:lnTo>
                      <a:pt x="3" y="39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5" y="24"/>
                    </a:lnTo>
                    <a:lnTo>
                      <a:pt x="11" y="18"/>
                    </a:lnTo>
                    <a:lnTo>
                      <a:pt x="17" y="13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9" y="1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9" y="12"/>
                    </a:lnTo>
                    <a:lnTo>
                      <a:pt x="65" y="26"/>
                    </a:lnTo>
                    <a:lnTo>
                      <a:pt x="71" y="47"/>
                    </a:lnTo>
                    <a:lnTo>
                      <a:pt x="71" y="47"/>
                    </a:lnTo>
                    <a:lnTo>
                      <a:pt x="80" y="37"/>
                    </a:lnTo>
                    <a:lnTo>
                      <a:pt x="90" y="26"/>
                    </a:lnTo>
                    <a:lnTo>
                      <a:pt x="100" y="18"/>
                    </a:lnTo>
                    <a:lnTo>
                      <a:pt x="112" y="12"/>
                    </a:lnTo>
                    <a:lnTo>
                      <a:pt x="124" y="8"/>
                    </a:lnTo>
                    <a:lnTo>
                      <a:pt x="136" y="4"/>
                    </a:lnTo>
                    <a:lnTo>
                      <a:pt x="149" y="1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74" y="1"/>
                    </a:lnTo>
                    <a:lnTo>
                      <a:pt x="186" y="2"/>
                    </a:lnTo>
                    <a:lnTo>
                      <a:pt x="195" y="5"/>
                    </a:lnTo>
                    <a:lnTo>
                      <a:pt x="204" y="8"/>
                    </a:lnTo>
                    <a:lnTo>
                      <a:pt x="214" y="13"/>
                    </a:lnTo>
                    <a:lnTo>
                      <a:pt x="220" y="18"/>
                    </a:lnTo>
                    <a:lnTo>
                      <a:pt x="228" y="25"/>
                    </a:lnTo>
                    <a:lnTo>
                      <a:pt x="233" y="31"/>
                    </a:lnTo>
                    <a:lnTo>
                      <a:pt x="240" y="39"/>
                    </a:lnTo>
                    <a:lnTo>
                      <a:pt x="244" y="49"/>
                    </a:lnTo>
                    <a:lnTo>
                      <a:pt x="248" y="59"/>
                    </a:lnTo>
                    <a:lnTo>
                      <a:pt x="252" y="71"/>
                    </a:lnTo>
                    <a:lnTo>
                      <a:pt x="254" y="83"/>
                    </a:lnTo>
                    <a:lnTo>
                      <a:pt x="256" y="96"/>
                    </a:lnTo>
                    <a:lnTo>
                      <a:pt x="257" y="125"/>
                    </a:lnTo>
                    <a:lnTo>
                      <a:pt x="257" y="227"/>
                    </a:lnTo>
                    <a:lnTo>
                      <a:pt x="257" y="227"/>
                    </a:lnTo>
                    <a:lnTo>
                      <a:pt x="258" y="240"/>
                    </a:lnTo>
                    <a:lnTo>
                      <a:pt x="260" y="244"/>
                    </a:lnTo>
                    <a:lnTo>
                      <a:pt x="262" y="247"/>
                    </a:lnTo>
                    <a:lnTo>
                      <a:pt x="262" y="247"/>
                    </a:lnTo>
                    <a:lnTo>
                      <a:pt x="276" y="253"/>
                    </a:lnTo>
                    <a:lnTo>
                      <a:pt x="279" y="257"/>
                    </a:lnTo>
                    <a:lnTo>
                      <a:pt x="281" y="260"/>
                    </a:lnTo>
                    <a:lnTo>
                      <a:pt x="281" y="264"/>
                    </a:lnTo>
                    <a:lnTo>
                      <a:pt x="281" y="264"/>
                    </a:lnTo>
                    <a:lnTo>
                      <a:pt x="279" y="268"/>
                    </a:lnTo>
                    <a:lnTo>
                      <a:pt x="277" y="272"/>
                    </a:lnTo>
                    <a:lnTo>
                      <a:pt x="270" y="273"/>
                    </a:lnTo>
                    <a:lnTo>
                      <a:pt x="262" y="273"/>
                    </a:lnTo>
                    <a:lnTo>
                      <a:pt x="204" y="273"/>
                    </a:lnTo>
                    <a:lnTo>
                      <a:pt x="204" y="273"/>
                    </a:lnTo>
                    <a:lnTo>
                      <a:pt x="196" y="273"/>
                    </a:lnTo>
                    <a:lnTo>
                      <a:pt x="191" y="272"/>
                    </a:lnTo>
                    <a:lnTo>
                      <a:pt x="187" y="269"/>
                    </a:lnTo>
                    <a:lnTo>
                      <a:pt x="186" y="264"/>
                    </a:lnTo>
                    <a:lnTo>
                      <a:pt x="186" y="264"/>
                    </a:lnTo>
                    <a:lnTo>
                      <a:pt x="187" y="258"/>
                    </a:lnTo>
                    <a:lnTo>
                      <a:pt x="190" y="256"/>
                    </a:lnTo>
                    <a:lnTo>
                      <a:pt x="199" y="251"/>
                    </a:lnTo>
                    <a:lnTo>
                      <a:pt x="199" y="251"/>
                    </a:lnTo>
                    <a:lnTo>
                      <a:pt x="206" y="247"/>
                    </a:lnTo>
                    <a:lnTo>
                      <a:pt x="211" y="243"/>
                    </a:lnTo>
                    <a:lnTo>
                      <a:pt x="212" y="236"/>
                    </a:lnTo>
                    <a:lnTo>
                      <a:pt x="214" y="227"/>
                    </a:lnTo>
                    <a:lnTo>
                      <a:pt x="214" y="125"/>
                    </a:lnTo>
                    <a:lnTo>
                      <a:pt x="214" y="125"/>
                    </a:lnTo>
                    <a:lnTo>
                      <a:pt x="212" y="104"/>
                    </a:lnTo>
                    <a:lnTo>
                      <a:pt x="210" y="86"/>
                    </a:lnTo>
                    <a:lnTo>
                      <a:pt x="204" y="70"/>
                    </a:lnTo>
                    <a:lnTo>
                      <a:pt x="202" y="63"/>
                    </a:lnTo>
                    <a:lnTo>
                      <a:pt x="198" y="57"/>
                    </a:lnTo>
                    <a:lnTo>
                      <a:pt x="194" y="51"/>
                    </a:lnTo>
                    <a:lnTo>
                      <a:pt x="189" y="47"/>
                    </a:lnTo>
                    <a:lnTo>
                      <a:pt x="183" y="43"/>
                    </a:lnTo>
                    <a:lnTo>
                      <a:pt x="177" y="41"/>
                    </a:lnTo>
                    <a:lnTo>
                      <a:pt x="170" y="38"/>
                    </a:lnTo>
                    <a:lnTo>
                      <a:pt x="163" y="37"/>
                    </a:lnTo>
                    <a:lnTo>
                      <a:pt x="146" y="35"/>
                    </a:lnTo>
                    <a:lnTo>
                      <a:pt x="146" y="35"/>
                    </a:lnTo>
                    <a:lnTo>
                      <a:pt x="132" y="35"/>
                    </a:lnTo>
                    <a:lnTo>
                      <a:pt x="119" y="39"/>
                    </a:lnTo>
                    <a:lnTo>
                      <a:pt x="107" y="45"/>
                    </a:lnTo>
                    <a:lnTo>
                      <a:pt x="96" y="53"/>
                    </a:lnTo>
                    <a:lnTo>
                      <a:pt x="87" y="63"/>
                    </a:lnTo>
                    <a:lnTo>
                      <a:pt x="82" y="75"/>
                    </a:lnTo>
                    <a:lnTo>
                      <a:pt x="78" y="88"/>
                    </a:lnTo>
                    <a:lnTo>
                      <a:pt x="75" y="104"/>
                    </a:lnTo>
                    <a:lnTo>
                      <a:pt x="75" y="232"/>
                    </a:lnTo>
                    <a:lnTo>
                      <a:pt x="75" y="232"/>
                    </a:lnTo>
                    <a:lnTo>
                      <a:pt x="76" y="241"/>
                    </a:lnTo>
                    <a:lnTo>
                      <a:pt x="78" y="244"/>
                    </a:lnTo>
                    <a:lnTo>
                      <a:pt x="80" y="247"/>
                    </a:lnTo>
                    <a:lnTo>
                      <a:pt x="80" y="247"/>
                    </a:lnTo>
                    <a:lnTo>
                      <a:pt x="92" y="253"/>
                    </a:lnTo>
                    <a:lnTo>
                      <a:pt x="98" y="257"/>
                    </a:lnTo>
                    <a:lnTo>
                      <a:pt x="99" y="260"/>
                    </a:lnTo>
                    <a:lnTo>
                      <a:pt x="99" y="262"/>
                    </a:lnTo>
                    <a:lnTo>
                      <a:pt x="99" y="262"/>
                    </a:lnTo>
                    <a:lnTo>
                      <a:pt x="98" y="268"/>
                    </a:lnTo>
                    <a:lnTo>
                      <a:pt x="94" y="272"/>
                    </a:lnTo>
                    <a:lnTo>
                      <a:pt x="87" y="273"/>
                    </a:lnTo>
                    <a:lnTo>
                      <a:pt x="78" y="273"/>
                    </a:lnTo>
                    <a:lnTo>
                      <a:pt x="25" y="273"/>
                    </a:lnTo>
                    <a:lnTo>
                      <a:pt x="25" y="273"/>
                    </a:lnTo>
                    <a:lnTo>
                      <a:pt x="17" y="273"/>
                    </a:lnTo>
                    <a:lnTo>
                      <a:pt x="11" y="272"/>
                    </a:lnTo>
                    <a:lnTo>
                      <a:pt x="8" y="269"/>
                    </a:lnTo>
                    <a:lnTo>
                      <a:pt x="7" y="265"/>
                    </a:lnTo>
                    <a:lnTo>
                      <a:pt x="7" y="265"/>
                    </a:lnTo>
                    <a:lnTo>
                      <a:pt x="7" y="260"/>
                    </a:lnTo>
                    <a:lnTo>
                      <a:pt x="9" y="256"/>
                    </a:lnTo>
                    <a:lnTo>
                      <a:pt x="13" y="253"/>
                    </a:lnTo>
                    <a:lnTo>
                      <a:pt x="18" y="251"/>
                    </a:lnTo>
                    <a:lnTo>
                      <a:pt x="18" y="251"/>
                    </a:lnTo>
                    <a:lnTo>
                      <a:pt x="25" y="247"/>
                    </a:lnTo>
                    <a:lnTo>
                      <a:pt x="29" y="243"/>
                    </a:lnTo>
                    <a:lnTo>
                      <a:pt x="32" y="237"/>
                    </a:lnTo>
                    <a:lnTo>
                      <a:pt x="32" y="225"/>
                    </a:lnTo>
                    <a:lnTo>
                      <a:pt x="32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33"/>
              <p:cNvSpPr>
                <a:spLocks noEditPoints="1"/>
              </p:cNvSpPr>
              <p:nvPr/>
            </p:nvSpPr>
            <p:spPr bwMode="auto">
              <a:xfrm>
                <a:off x="6248974" y="843510"/>
                <a:ext cx="131161" cy="188635"/>
              </a:xfrm>
              <a:custGeom>
                <a:avLst/>
                <a:gdLst/>
                <a:ahLst/>
                <a:cxnLst>
                  <a:cxn ang="0">
                    <a:pos x="255" y="321"/>
                  </a:cxn>
                  <a:cxn ang="0">
                    <a:pos x="237" y="351"/>
                  </a:cxn>
                  <a:cxn ang="0">
                    <a:pos x="201" y="373"/>
                  </a:cxn>
                  <a:cxn ang="0">
                    <a:pos x="150" y="385"/>
                  </a:cxn>
                  <a:cxn ang="0">
                    <a:pos x="92" y="385"/>
                  </a:cxn>
                  <a:cxn ang="0">
                    <a:pos x="21" y="365"/>
                  </a:cxn>
                  <a:cxn ang="0">
                    <a:pos x="6" y="347"/>
                  </a:cxn>
                  <a:cxn ang="0">
                    <a:pos x="5" y="328"/>
                  </a:cxn>
                  <a:cxn ang="0">
                    <a:pos x="18" y="306"/>
                  </a:cxn>
                  <a:cxn ang="0">
                    <a:pos x="35" y="301"/>
                  </a:cxn>
                  <a:cxn ang="0">
                    <a:pos x="45" y="311"/>
                  </a:cxn>
                  <a:cxn ang="0">
                    <a:pos x="41" y="323"/>
                  </a:cxn>
                  <a:cxn ang="0">
                    <a:pos x="62" y="343"/>
                  </a:cxn>
                  <a:cxn ang="0">
                    <a:pos x="120" y="351"/>
                  </a:cxn>
                  <a:cxn ang="0">
                    <a:pos x="175" y="343"/>
                  </a:cxn>
                  <a:cxn ang="0">
                    <a:pos x="209" y="318"/>
                  </a:cxn>
                  <a:cxn ang="0">
                    <a:pos x="213" y="303"/>
                  </a:cxn>
                  <a:cxn ang="0">
                    <a:pos x="201" y="276"/>
                  </a:cxn>
                  <a:cxn ang="0">
                    <a:pos x="166" y="255"/>
                  </a:cxn>
                  <a:cxn ang="0">
                    <a:pos x="118" y="261"/>
                  </a:cxn>
                  <a:cxn ang="0">
                    <a:pos x="71" y="252"/>
                  </a:cxn>
                  <a:cxn ang="0">
                    <a:pos x="33" y="224"/>
                  </a:cxn>
                  <a:cxn ang="0">
                    <a:pos x="8" y="183"/>
                  </a:cxn>
                  <a:cxn ang="0">
                    <a:pos x="0" y="130"/>
                  </a:cxn>
                  <a:cxn ang="0">
                    <a:pos x="5" y="90"/>
                  </a:cxn>
                  <a:cxn ang="0">
                    <a:pos x="26" y="46"/>
                  </a:cxn>
                  <a:cxn ang="0">
                    <a:pos x="62" y="16"/>
                  </a:cxn>
                  <a:cxn ang="0">
                    <a:pos x="109" y="1"/>
                  </a:cxn>
                  <a:cxn ang="0">
                    <a:pos x="162" y="4"/>
                  </a:cxn>
                  <a:cxn ang="0">
                    <a:pos x="213" y="6"/>
                  </a:cxn>
                  <a:cxn ang="0">
                    <a:pos x="255" y="8"/>
                  </a:cxn>
                  <a:cxn ang="0">
                    <a:pos x="266" y="20"/>
                  </a:cxn>
                  <a:cxn ang="0">
                    <a:pos x="265" y="31"/>
                  </a:cxn>
                  <a:cxn ang="0">
                    <a:pos x="246" y="39"/>
                  </a:cxn>
                  <a:cxn ang="0">
                    <a:pos x="211" y="39"/>
                  </a:cxn>
                  <a:cxn ang="0">
                    <a:pos x="237" y="79"/>
                  </a:cxn>
                  <a:cxn ang="0">
                    <a:pos x="246" y="129"/>
                  </a:cxn>
                  <a:cxn ang="0">
                    <a:pos x="240" y="175"/>
                  </a:cxn>
                  <a:cxn ang="0">
                    <a:pos x="209" y="225"/>
                  </a:cxn>
                  <a:cxn ang="0">
                    <a:pos x="224" y="249"/>
                  </a:cxn>
                  <a:cxn ang="0">
                    <a:pos x="254" y="281"/>
                  </a:cxn>
                  <a:cxn ang="0">
                    <a:pos x="122" y="231"/>
                  </a:cxn>
                  <a:cxn ang="0">
                    <a:pos x="147" y="228"/>
                  </a:cxn>
                  <a:cxn ang="0">
                    <a:pos x="174" y="211"/>
                  </a:cxn>
                  <a:cxn ang="0">
                    <a:pos x="191" y="182"/>
                  </a:cxn>
                  <a:cxn ang="0">
                    <a:pos x="199" y="129"/>
                  </a:cxn>
                  <a:cxn ang="0">
                    <a:pos x="187" y="70"/>
                  </a:cxn>
                  <a:cxn ang="0">
                    <a:pos x="167" y="45"/>
                  </a:cxn>
                  <a:cxn ang="0">
                    <a:pos x="139" y="31"/>
                  </a:cxn>
                  <a:cxn ang="0">
                    <a:pos x="114" y="30"/>
                  </a:cxn>
                  <a:cxn ang="0">
                    <a:pos x="84" y="41"/>
                  </a:cxn>
                  <a:cxn ang="0">
                    <a:pos x="63" y="62"/>
                  </a:cxn>
                  <a:cxn ang="0">
                    <a:pos x="49" y="107"/>
                  </a:cxn>
                  <a:cxn ang="0">
                    <a:pos x="52" y="173"/>
                  </a:cxn>
                  <a:cxn ang="0">
                    <a:pos x="67" y="204"/>
                  </a:cxn>
                  <a:cxn ang="0">
                    <a:pos x="91" y="224"/>
                  </a:cxn>
                  <a:cxn ang="0">
                    <a:pos x="122" y="231"/>
                  </a:cxn>
                </a:cxnLst>
                <a:rect l="0" t="0" r="r" b="b"/>
                <a:pathLst>
                  <a:path w="266" h="386">
                    <a:moveTo>
                      <a:pt x="258" y="302"/>
                    </a:moveTo>
                    <a:lnTo>
                      <a:pt x="258" y="302"/>
                    </a:lnTo>
                    <a:lnTo>
                      <a:pt x="258" y="311"/>
                    </a:lnTo>
                    <a:lnTo>
                      <a:pt x="255" y="321"/>
                    </a:lnTo>
                    <a:lnTo>
                      <a:pt x="253" y="328"/>
                    </a:lnTo>
                    <a:lnTo>
                      <a:pt x="249" y="336"/>
                    </a:lnTo>
                    <a:lnTo>
                      <a:pt x="244" y="344"/>
                    </a:lnTo>
                    <a:lnTo>
                      <a:pt x="237" y="351"/>
                    </a:lnTo>
                    <a:lnTo>
                      <a:pt x="230" y="357"/>
                    </a:lnTo>
                    <a:lnTo>
                      <a:pt x="221" y="363"/>
                    </a:lnTo>
                    <a:lnTo>
                      <a:pt x="212" y="368"/>
                    </a:lnTo>
                    <a:lnTo>
                      <a:pt x="201" y="373"/>
                    </a:lnTo>
                    <a:lnTo>
                      <a:pt x="190" y="377"/>
                    </a:lnTo>
                    <a:lnTo>
                      <a:pt x="178" y="380"/>
                    </a:lnTo>
                    <a:lnTo>
                      <a:pt x="165" y="383"/>
                    </a:lnTo>
                    <a:lnTo>
                      <a:pt x="150" y="385"/>
                    </a:lnTo>
                    <a:lnTo>
                      <a:pt x="134" y="386"/>
                    </a:lnTo>
                    <a:lnTo>
                      <a:pt x="118" y="386"/>
                    </a:lnTo>
                    <a:lnTo>
                      <a:pt x="118" y="386"/>
                    </a:lnTo>
                    <a:lnTo>
                      <a:pt x="92" y="385"/>
                    </a:lnTo>
                    <a:lnTo>
                      <a:pt x="70" y="383"/>
                    </a:lnTo>
                    <a:lnTo>
                      <a:pt x="50" y="379"/>
                    </a:lnTo>
                    <a:lnTo>
                      <a:pt x="33" y="373"/>
                    </a:lnTo>
                    <a:lnTo>
                      <a:pt x="21" y="365"/>
                    </a:lnTo>
                    <a:lnTo>
                      <a:pt x="16" y="361"/>
                    </a:lnTo>
                    <a:lnTo>
                      <a:pt x="12" y="356"/>
                    </a:lnTo>
                    <a:lnTo>
                      <a:pt x="8" y="352"/>
                    </a:lnTo>
                    <a:lnTo>
                      <a:pt x="6" y="347"/>
                    </a:lnTo>
                    <a:lnTo>
                      <a:pt x="5" y="342"/>
                    </a:lnTo>
                    <a:lnTo>
                      <a:pt x="4" y="335"/>
                    </a:lnTo>
                    <a:lnTo>
                      <a:pt x="4" y="335"/>
                    </a:lnTo>
                    <a:lnTo>
                      <a:pt x="5" y="328"/>
                    </a:lnTo>
                    <a:lnTo>
                      <a:pt x="6" y="322"/>
                    </a:lnTo>
                    <a:lnTo>
                      <a:pt x="9" y="315"/>
                    </a:lnTo>
                    <a:lnTo>
                      <a:pt x="13" y="311"/>
                    </a:lnTo>
                    <a:lnTo>
                      <a:pt x="18" y="306"/>
                    </a:lnTo>
                    <a:lnTo>
                      <a:pt x="23" y="303"/>
                    </a:lnTo>
                    <a:lnTo>
                      <a:pt x="29" y="301"/>
                    </a:lnTo>
                    <a:lnTo>
                      <a:pt x="35" y="301"/>
                    </a:lnTo>
                    <a:lnTo>
                      <a:pt x="35" y="301"/>
                    </a:lnTo>
                    <a:lnTo>
                      <a:pt x="38" y="301"/>
                    </a:lnTo>
                    <a:lnTo>
                      <a:pt x="42" y="303"/>
                    </a:lnTo>
                    <a:lnTo>
                      <a:pt x="43" y="307"/>
                    </a:lnTo>
                    <a:lnTo>
                      <a:pt x="45" y="311"/>
                    </a:lnTo>
                    <a:lnTo>
                      <a:pt x="45" y="311"/>
                    </a:lnTo>
                    <a:lnTo>
                      <a:pt x="43" y="318"/>
                    </a:lnTo>
                    <a:lnTo>
                      <a:pt x="41" y="323"/>
                    </a:lnTo>
                    <a:lnTo>
                      <a:pt x="41" y="323"/>
                    </a:lnTo>
                    <a:lnTo>
                      <a:pt x="42" y="330"/>
                    </a:lnTo>
                    <a:lnTo>
                      <a:pt x="46" y="335"/>
                    </a:lnTo>
                    <a:lnTo>
                      <a:pt x="52" y="339"/>
                    </a:lnTo>
                    <a:lnTo>
                      <a:pt x="62" y="343"/>
                    </a:lnTo>
                    <a:lnTo>
                      <a:pt x="72" y="346"/>
                    </a:lnTo>
                    <a:lnTo>
                      <a:pt x="85" y="348"/>
                    </a:lnTo>
                    <a:lnTo>
                      <a:pt x="101" y="350"/>
                    </a:lnTo>
                    <a:lnTo>
                      <a:pt x="120" y="351"/>
                    </a:lnTo>
                    <a:lnTo>
                      <a:pt x="120" y="351"/>
                    </a:lnTo>
                    <a:lnTo>
                      <a:pt x="141" y="350"/>
                    </a:lnTo>
                    <a:lnTo>
                      <a:pt x="159" y="347"/>
                    </a:lnTo>
                    <a:lnTo>
                      <a:pt x="175" y="343"/>
                    </a:lnTo>
                    <a:lnTo>
                      <a:pt x="188" y="338"/>
                    </a:lnTo>
                    <a:lnTo>
                      <a:pt x="199" y="331"/>
                    </a:lnTo>
                    <a:lnTo>
                      <a:pt x="207" y="323"/>
                    </a:lnTo>
                    <a:lnTo>
                      <a:pt x="209" y="318"/>
                    </a:lnTo>
                    <a:lnTo>
                      <a:pt x="211" y="314"/>
                    </a:lnTo>
                    <a:lnTo>
                      <a:pt x="212" y="309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2" y="295"/>
                    </a:lnTo>
                    <a:lnTo>
                      <a:pt x="209" y="289"/>
                    </a:lnTo>
                    <a:lnTo>
                      <a:pt x="207" y="282"/>
                    </a:lnTo>
                    <a:lnTo>
                      <a:pt x="201" y="276"/>
                    </a:lnTo>
                    <a:lnTo>
                      <a:pt x="195" y="270"/>
                    </a:lnTo>
                    <a:lnTo>
                      <a:pt x="187" y="265"/>
                    </a:lnTo>
                    <a:lnTo>
                      <a:pt x="176" y="260"/>
                    </a:lnTo>
                    <a:lnTo>
                      <a:pt x="166" y="255"/>
                    </a:lnTo>
                    <a:lnTo>
                      <a:pt x="166" y="255"/>
                    </a:lnTo>
                    <a:lnTo>
                      <a:pt x="138" y="258"/>
                    </a:lnTo>
                    <a:lnTo>
                      <a:pt x="118" y="261"/>
                    </a:lnTo>
                    <a:lnTo>
                      <a:pt x="118" y="261"/>
                    </a:lnTo>
                    <a:lnTo>
                      <a:pt x="107" y="260"/>
                    </a:lnTo>
                    <a:lnTo>
                      <a:pt x="93" y="258"/>
                    </a:lnTo>
                    <a:lnTo>
                      <a:pt x="81" y="256"/>
                    </a:lnTo>
                    <a:lnTo>
                      <a:pt x="71" y="252"/>
                    </a:lnTo>
                    <a:lnTo>
                      <a:pt x="60" y="247"/>
                    </a:lnTo>
                    <a:lnTo>
                      <a:pt x="50" y="240"/>
                    </a:lnTo>
                    <a:lnTo>
                      <a:pt x="42" y="233"/>
                    </a:lnTo>
                    <a:lnTo>
                      <a:pt x="33" y="224"/>
                    </a:lnTo>
                    <a:lnTo>
                      <a:pt x="25" y="216"/>
                    </a:lnTo>
                    <a:lnTo>
                      <a:pt x="18" y="206"/>
                    </a:lnTo>
                    <a:lnTo>
                      <a:pt x="13" y="195"/>
                    </a:lnTo>
                    <a:lnTo>
                      <a:pt x="8" y="183"/>
                    </a:lnTo>
                    <a:lnTo>
                      <a:pt x="5" y="171"/>
                    </a:lnTo>
                    <a:lnTo>
                      <a:pt x="1" y="158"/>
                    </a:lnTo>
                    <a:lnTo>
                      <a:pt x="0" y="145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16"/>
                    </a:lnTo>
                    <a:lnTo>
                      <a:pt x="1" y="103"/>
                    </a:lnTo>
                    <a:lnTo>
                      <a:pt x="5" y="90"/>
                    </a:lnTo>
                    <a:lnTo>
                      <a:pt x="8" y="78"/>
                    </a:lnTo>
                    <a:lnTo>
                      <a:pt x="13" y="66"/>
                    </a:lnTo>
                    <a:lnTo>
                      <a:pt x="20" y="55"/>
                    </a:lnTo>
                    <a:lnTo>
                      <a:pt x="26" y="46"/>
                    </a:lnTo>
                    <a:lnTo>
                      <a:pt x="34" y="37"/>
                    </a:lnTo>
                    <a:lnTo>
                      <a:pt x="42" y="29"/>
                    </a:lnTo>
                    <a:lnTo>
                      <a:pt x="51" y="21"/>
                    </a:lnTo>
                    <a:lnTo>
                      <a:pt x="62" y="16"/>
                    </a:lnTo>
                    <a:lnTo>
                      <a:pt x="72" y="10"/>
                    </a:lnTo>
                    <a:lnTo>
                      <a:pt x="84" y="6"/>
                    </a:lnTo>
                    <a:lnTo>
                      <a:pt x="96" y="2"/>
                    </a:lnTo>
                    <a:lnTo>
                      <a:pt x="109" y="1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43" y="1"/>
                    </a:lnTo>
                    <a:lnTo>
                      <a:pt x="162" y="4"/>
                    </a:lnTo>
                    <a:lnTo>
                      <a:pt x="180" y="6"/>
                    </a:lnTo>
                    <a:lnTo>
                      <a:pt x="197" y="6"/>
                    </a:lnTo>
                    <a:lnTo>
                      <a:pt x="197" y="6"/>
                    </a:lnTo>
                    <a:lnTo>
                      <a:pt x="213" y="6"/>
                    </a:lnTo>
                    <a:lnTo>
                      <a:pt x="238" y="5"/>
                    </a:lnTo>
                    <a:lnTo>
                      <a:pt x="238" y="5"/>
                    </a:lnTo>
                    <a:lnTo>
                      <a:pt x="250" y="6"/>
                    </a:lnTo>
                    <a:lnTo>
                      <a:pt x="255" y="8"/>
                    </a:lnTo>
                    <a:lnTo>
                      <a:pt x="259" y="10"/>
                    </a:lnTo>
                    <a:lnTo>
                      <a:pt x="262" y="13"/>
                    </a:lnTo>
                    <a:lnTo>
                      <a:pt x="265" y="16"/>
                    </a:lnTo>
                    <a:lnTo>
                      <a:pt x="266" y="20"/>
                    </a:lnTo>
                    <a:lnTo>
                      <a:pt x="266" y="24"/>
                    </a:lnTo>
                    <a:lnTo>
                      <a:pt x="266" y="24"/>
                    </a:lnTo>
                    <a:lnTo>
                      <a:pt x="266" y="27"/>
                    </a:lnTo>
                    <a:lnTo>
                      <a:pt x="265" y="31"/>
                    </a:lnTo>
                    <a:lnTo>
                      <a:pt x="262" y="34"/>
                    </a:lnTo>
                    <a:lnTo>
                      <a:pt x="257" y="37"/>
                    </a:lnTo>
                    <a:lnTo>
                      <a:pt x="252" y="38"/>
                    </a:lnTo>
                    <a:lnTo>
                      <a:pt x="246" y="39"/>
                    </a:lnTo>
                    <a:lnTo>
                      <a:pt x="229" y="41"/>
                    </a:lnTo>
                    <a:lnTo>
                      <a:pt x="229" y="41"/>
                    </a:lnTo>
                    <a:lnTo>
                      <a:pt x="211" y="39"/>
                    </a:lnTo>
                    <a:lnTo>
                      <a:pt x="211" y="39"/>
                    </a:lnTo>
                    <a:lnTo>
                      <a:pt x="219" y="49"/>
                    </a:lnTo>
                    <a:lnTo>
                      <a:pt x="226" y="58"/>
                    </a:lnTo>
                    <a:lnTo>
                      <a:pt x="232" y="68"/>
                    </a:lnTo>
                    <a:lnTo>
                      <a:pt x="237" y="79"/>
                    </a:lnTo>
                    <a:lnTo>
                      <a:pt x="241" y="91"/>
                    </a:lnTo>
                    <a:lnTo>
                      <a:pt x="244" y="104"/>
                    </a:lnTo>
                    <a:lnTo>
                      <a:pt x="245" y="116"/>
                    </a:lnTo>
                    <a:lnTo>
                      <a:pt x="246" y="129"/>
                    </a:lnTo>
                    <a:lnTo>
                      <a:pt x="246" y="129"/>
                    </a:lnTo>
                    <a:lnTo>
                      <a:pt x="245" y="145"/>
                    </a:lnTo>
                    <a:lnTo>
                      <a:pt x="244" y="161"/>
                    </a:lnTo>
                    <a:lnTo>
                      <a:pt x="240" y="175"/>
                    </a:lnTo>
                    <a:lnTo>
                      <a:pt x="234" y="189"/>
                    </a:lnTo>
                    <a:lnTo>
                      <a:pt x="228" y="202"/>
                    </a:lnTo>
                    <a:lnTo>
                      <a:pt x="219" y="214"/>
                    </a:lnTo>
                    <a:lnTo>
                      <a:pt x="209" y="225"/>
                    </a:lnTo>
                    <a:lnTo>
                      <a:pt x="197" y="236"/>
                    </a:lnTo>
                    <a:lnTo>
                      <a:pt x="197" y="236"/>
                    </a:lnTo>
                    <a:lnTo>
                      <a:pt x="212" y="243"/>
                    </a:lnTo>
                    <a:lnTo>
                      <a:pt x="224" y="249"/>
                    </a:lnTo>
                    <a:lnTo>
                      <a:pt x="234" y="256"/>
                    </a:lnTo>
                    <a:lnTo>
                      <a:pt x="244" y="264"/>
                    </a:lnTo>
                    <a:lnTo>
                      <a:pt x="250" y="272"/>
                    </a:lnTo>
                    <a:lnTo>
                      <a:pt x="254" y="281"/>
                    </a:lnTo>
                    <a:lnTo>
                      <a:pt x="257" y="291"/>
                    </a:lnTo>
                    <a:lnTo>
                      <a:pt x="258" y="302"/>
                    </a:lnTo>
                    <a:lnTo>
                      <a:pt x="258" y="302"/>
                    </a:lnTo>
                    <a:close/>
                    <a:moveTo>
                      <a:pt x="122" y="231"/>
                    </a:moveTo>
                    <a:lnTo>
                      <a:pt x="122" y="231"/>
                    </a:lnTo>
                    <a:lnTo>
                      <a:pt x="132" y="231"/>
                    </a:lnTo>
                    <a:lnTo>
                      <a:pt x="139" y="229"/>
                    </a:lnTo>
                    <a:lnTo>
                      <a:pt x="147" y="228"/>
                    </a:lnTo>
                    <a:lnTo>
                      <a:pt x="155" y="224"/>
                    </a:lnTo>
                    <a:lnTo>
                      <a:pt x="162" y="222"/>
                    </a:lnTo>
                    <a:lnTo>
                      <a:pt x="168" y="216"/>
                    </a:lnTo>
                    <a:lnTo>
                      <a:pt x="174" y="211"/>
                    </a:lnTo>
                    <a:lnTo>
                      <a:pt x="179" y="206"/>
                    </a:lnTo>
                    <a:lnTo>
                      <a:pt x="184" y="199"/>
                    </a:lnTo>
                    <a:lnTo>
                      <a:pt x="188" y="191"/>
                    </a:lnTo>
                    <a:lnTo>
                      <a:pt x="191" y="182"/>
                    </a:lnTo>
                    <a:lnTo>
                      <a:pt x="194" y="174"/>
                    </a:lnTo>
                    <a:lnTo>
                      <a:pt x="197" y="153"/>
                    </a:lnTo>
                    <a:lnTo>
                      <a:pt x="199" y="129"/>
                    </a:lnTo>
                    <a:lnTo>
                      <a:pt x="199" y="129"/>
                    </a:lnTo>
                    <a:lnTo>
                      <a:pt x="197" y="107"/>
                    </a:lnTo>
                    <a:lnTo>
                      <a:pt x="194" y="87"/>
                    </a:lnTo>
                    <a:lnTo>
                      <a:pt x="191" y="78"/>
                    </a:lnTo>
                    <a:lnTo>
                      <a:pt x="187" y="70"/>
                    </a:lnTo>
                    <a:lnTo>
                      <a:pt x="183" y="62"/>
                    </a:lnTo>
                    <a:lnTo>
                      <a:pt x="179" y="55"/>
                    </a:lnTo>
                    <a:lnTo>
                      <a:pt x="174" y="50"/>
                    </a:lnTo>
                    <a:lnTo>
                      <a:pt x="167" y="45"/>
                    </a:lnTo>
                    <a:lnTo>
                      <a:pt x="161" y="41"/>
                    </a:lnTo>
                    <a:lnTo>
                      <a:pt x="154" y="37"/>
                    </a:lnTo>
                    <a:lnTo>
                      <a:pt x="147" y="34"/>
                    </a:lnTo>
                    <a:lnTo>
                      <a:pt x="139" y="31"/>
                    </a:lnTo>
                    <a:lnTo>
                      <a:pt x="132" y="30"/>
                    </a:lnTo>
                    <a:lnTo>
                      <a:pt x="122" y="30"/>
                    </a:lnTo>
                    <a:lnTo>
                      <a:pt x="122" y="30"/>
                    </a:lnTo>
                    <a:lnTo>
                      <a:pt x="114" y="30"/>
                    </a:lnTo>
                    <a:lnTo>
                      <a:pt x="107" y="31"/>
                    </a:lnTo>
                    <a:lnTo>
                      <a:pt x="99" y="34"/>
                    </a:lnTo>
                    <a:lnTo>
                      <a:pt x="91" y="37"/>
                    </a:lnTo>
                    <a:lnTo>
                      <a:pt x="84" y="41"/>
                    </a:lnTo>
                    <a:lnTo>
                      <a:pt x="78" y="45"/>
                    </a:lnTo>
                    <a:lnTo>
                      <a:pt x="72" y="50"/>
                    </a:lnTo>
                    <a:lnTo>
                      <a:pt x="67" y="55"/>
                    </a:lnTo>
                    <a:lnTo>
                      <a:pt x="63" y="62"/>
                    </a:lnTo>
                    <a:lnTo>
                      <a:pt x="59" y="70"/>
                    </a:lnTo>
                    <a:lnTo>
                      <a:pt x="55" y="78"/>
                    </a:lnTo>
                    <a:lnTo>
                      <a:pt x="52" y="87"/>
                    </a:lnTo>
                    <a:lnTo>
                      <a:pt x="49" y="107"/>
                    </a:lnTo>
                    <a:lnTo>
                      <a:pt x="47" y="129"/>
                    </a:lnTo>
                    <a:lnTo>
                      <a:pt x="47" y="129"/>
                    </a:lnTo>
                    <a:lnTo>
                      <a:pt x="49" y="153"/>
                    </a:lnTo>
                    <a:lnTo>
                      <a:pt x="52" y="173"/>
                    </a:lnTo>
                    <a:lnTo>
                      <a:pt x="55" y="182"/>
                    </a:lnTo>
                    <a:lnTo>
                      <a:pt x="58" y="190"/>
                    </a:lnTo>
                    <a:lnTo>
                      <a:pt x="62" y="198"/>
                    </a:lnTo>
                    <a:lnTo>
                      <a:pt x="67" y="204"/>
                    </a:lnTo>
                    <a:lnTo>
                      <a:pt x="72" y="211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1" y="224"/>
                    </a:lnTo>
                    <a:lnTo>
                      <a:pt x="97" y="228"/>
                    </a:lnTo>
                    <a:lnTo>
                      <a:pt x="105" y="229"/>
                    </a:lnTo>
                    <a:lnTo>
                      <a:pt x="114" y="231"/>
                    </a:lnTo>
                    <a:lnTo>
                      <a:pt x="122" y="231"/>
                    </a:lnTo>
                    <a:lnTo>
                      <a:pt x="122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34"/>
              <p:cNvSpPr>
                <a:spLocks noEditPoints="1"/>
              </p:cNvSpPr>
              <p:nvPr/>
            </p:nvSpPr>
            <p:spPr bwMode="auto">
              <a:xfrm>
                <a:off x="6388977" y="843510"/>
                <a:ext cx="120845" cy="137056"/>
              </a:xfrm>
              <a:custGeom>
                <a:avLst/>
                <a:gdLst/>
                <a:ahLst/>
                <a:cxnLst>
                  <a:cxn ang="0">
                    <a:pos x="153" y="244"/>
                  </a:cxn>
                  <a:cxn ang="0">
                    <a:pos x="198" y="228"/>
                  </a:cxn>
                  <a:cxn ang="0">
                    <a:pos x="228" y="208"/>
                  </a:cxn>
                  <a:cxn ang="0">
                    <a:pos x="238" y="207"/>
                  </a:cxn>
                  <a:cxn ang="0">
                    <a:pos x="245" y="218"/>
                  </a:cxn>
                  <a:cxn ang="0">
                    <a:pos x="242" y="227"/>
                  </a:cxn>
                  <a:cxn ang="0">
                    <a:pos x="221" y="249"/>
                  </a:cxn>
                  <a:cxn ang="0">
                    <a:pos x="201" y="262"/>
                  </a:cxn>
                  <a:cxn ang="0">
                    <a:pos x="149" y="280"/>
                  </a:cxn>
                  <a:cxn ang="0">
                    <a:pos x="116" y="281"/>
                  </a:cxn>
                  <a:cxn ang="0">
                    <a:pos x="76" y="272"/>
                  </a:cxn>
                  <a:cxn ang="0">
                    <a:pos x="45" y="255"/>
                  </a:cxn>
                  <a:cxn ang="0">
                    <a:pos x="21" y="227"/>
                  </a:cxn>
                  <a:cxn ang="0">
                    <a:pos x="5" y="192"/>
                  </a:cxn>
                  <a:cxn ang="0">
                    <a:pos x="0" y="152"/>
                  </a:cxn>
                  <a:cxn ang="0">
                    <a:pos x="2" y="121"/>
                  </a:cxn>
                  <a:cxn ang="0">
                    <a:pos x="17" y="79"/>
                  </a:cxn>
                  <a:cxn ang="0">
                    <a:pos x="42" y="43"/>
                  </a:cxn>
                  <a:cxn ang="0">
                    <a:pos x="75" y="18"/>
                  </a:cxn>
                  <a:cxn ang="0">
                    <a:pos x="116" y="4"/>
                  </a:cxn>
                  <a:cxn ang="0">
                    <a:pos x="145" y="0"/>
                  </a:cxn>
                  <a:cxn ang="0">
                    <a:pos x="196" y="8"/>
                  </a:cxn>
                  <a:cxn ang="0">
                    <a:pos x="217" y="20"/>
                  </a:cxn>
                  <a:cxn ang="0">
                    <a:pos x="233" y="37"/>
                  </a:cxn>
                  <a:cxn ang="0">
                    <a:pos x="241" y="58"/>
                  </a:cxn>
                  <a:cxn ang="0">
                    <a:pos x="242" y="75"/>
                  </a:cxn>
                  <a:cxn ang="0">
                    <a:pos x="236" y="104"/>
                  </a:cxn>
                  <a:cxn ang="0">
                    <a:pos x="216" y="128"/>
                  </a:cxn>
                  <a:cxn ang="0">
                    <a:pos x="182" y="146"/>
                  </a:cxn>
                  <a:cxn ang="0">
                    <a:pos x="136" y="161"/>
                  </a:cxn>
                  <a:cxn ang="0">
                    <a:pos x="51" y="174"/>
                  </a:cxn>
                  <a:cxn ang="0">
                    <a:pos x="71" y="216"/>
                  </a:cxn>
                  <a:cxn ang="0">
                    <a:pos x="107" y="241"/>
                  </a:cxn>
                  <a:cxn ang="0">
                    <a:pos x="136" y="245"/>
                  </a:cxn>
                  <a:cxn ang="0">
                    <a:pos x="194" y="60"/>
                  </a:cxn>
                  <a:cxn ang="0">
                    <a:pos x="180" y="38"/>
                  </a:cxn>
                  <a:cxn ang="0">
                    <a:pos x="153" y="27"/>
                  </a:cxn>
                  <a:cxn ang="0">
                    <a:pos x="130" y="26"/>
                  </a:cxn>
                  <a:cxn ang="0">
                    <a:pos x="104" y="34"/>
                  </a:cxn>
                  <a:cxn ang="0">
                    <a:pos x="80" y="50"/>
                  </a:cxn>
                  <a:cxn ang="0">
                    <a:pos x="63" y="74"/>
                  </a:cxn>
                  <a:cxn ang="0">
                    <a:pos x="51" y="105"/>
                  </a:cxn>
                  <a:cxn ang="0">
                    <a:pos x="47" y="141"/>
                  </a:cxn>
                  <a:cxn ang="0">
                    <a:pos x="82" y="141"/>
                  </a:cxn>
                  <a:cxn ang="0">
                    <a:pos x="158" y="120"/>
                  </a:cxn>
                  <a:cxn ang="0">
                    <a:pos x="180" y="105"/>
                  </a:cxn>
                  <a:cxn ang="0">
                    <a:pos x="192" y="86"/>
                  </a:cxn>
                  <a:cxn ang="0">
                    <a:pos x="195" y="71"/>
                  </a:cxn>
                </a:cxnLst>
                <a:rect l="0" t="0" r="r" b="b"/>
                <a:pathLst>
                  <a:path w="245" h="281">
                    <a:moveTo>
                      <a:pt x="136" y="245"/>
                    </a:moveTo>
                    <a:lnTo>
                      <a:pt x="136" y="245"/>
                    </a:lnTo>
                    <a:lnTo>
                      <a:pt x="153" y="244"/>
                    </a:lnTo>
                    <a:lnTo>
                      <a:pt x="169" y="241"/>
                    </a:lnTo>
                    <a:lnTo>
                      <a:pt x="184" y="236"/>
                    </a:lnTo>
                    <a:lnTo>
                      <a:pt x="198" y="228"/>
                    </a:lnTo>
                    <a:lnTo>
                      <a:pt x="198" y="228"/>
                    </a:lnTo>
                    <a:lnTo>
                      <a:pt x="221" y="212"/>
                    </a:lnTo>
                    <a:lnTo>
                      <a:pt x="228" y="208"/>
                    </a:lnTo>
                    <a:lnTo>
                      <a:pt x="234" y="206"/>
                    </a:lnTo>
                    <a:lnTo>
                      <a:pt x="234" y="206"/>
                    </a:lnTo>
                    <a:lnTo>
                      <a:pt x="238" y="207"/>
                    </a:lnTo>
                    <a:lnTo>
                      <a:pt x="242" y="210"/>
                    </a:lnTo>
                    <a:lnTo>
                      <a:pt x="244" y="214"/>
                    </a:lnTo>
                    <a:lnTo>
                      <a:pt x="245" y="218"/>
                    </a:lnTo>
                    <a:lnTo>
                      <a:pt x="245" y="218"/>
                    </a:lnTo>
                    <a:lnTo>
                      <a:pt x="244" y="222"/>
                    </a:lnTo>
                    <a:lnTo>
                      <a:pt x="242" y="227"/>
                    </a:lnTo>
                    <a:lnTo>
                      <a:pt x="238" y="232"/>
                    </a:lnTo>
                    <a:lnTo>
                      <a:pt x="234" y="237"/>
                    </a:lnTo>
                    <a:lnTo>
                      <a:pt x="221" y="249"/>
                    </a:lnTo>
                    <a:lnTo>
                      <a:pt x="212" y="256"/>
                    </a:lnTo>
                    <a:lnTo>
                      <a:pt x="201" y="262"/>
                    </a:lnTo>
                    <a:lnTo>
                      <a:pt x="201" y="262"/>
                    </a:lnTo>
                    <a:lnTo>
                      <a:pt x="186" y="270"/>
                    </a:lnTo>
                    <a:lnTo>
                      <a:pt x="167" y="277"/>
                    </a:lnTo>
                    <a:lnTo>
                      <a:pt x="149" y="280"/>
                    </a:lnTo>
                    <a:lnTo>
                      <a:pt x="130" y="281"/>
                    </a:lnTo>
                    <a:lnTo>
                      <a:pt x="130" y="281"/>
                    </a:lnTo>
                    <a:lnTo>
                      <a:pt x="116" y="281"/>
                    </a:lnTo>
                    <a:lnTo>
                      <a:pt x="101" y="280"/>
                    </a:lnTo>
                    <a:lnTo>
                      <a:pt x="88" y="276"/>
                    </a:lnTo>
                    <a:lnTo>
                      <a:pt x="76" y="272"/>
                    </a:lnTo>
                    <a:lnTo>
                      <a:pt x="64" y="268"/>
                    </a:lnTo>
                    <a:lnTo>
                      <a:pt x="54" y="261"/>
                    </a:lnTo>
                    <a:lnTo>
                      <a:pt x="45" y="255"/>
                    </a:lnTo>
                    <a:lnTo>
                      <a:pt x="35" y="247"/>
                    </a:lnTo>
                    <a:lnTo>
                      <a:pt x="27" y="237"/>
                    </a:lnTo>
                    <a:lnTo>
                      <a:pt x="21" y="227"/>
                    </a:lnTo>
                    <a:lnTo>
                      <a:pt x="14" y="216"/>
                    </a:lnTo>
                    <a:lnTo>
                      <a:pt x="9" y="206"/>
                    </a:lnTo>
                    <a:lnTo>
                      <a:pt x="5" y="192"/>
                    </a:lnTo>
                    <a:lnTo>
                      <a:pt x="2" y="181"/>
                    </a:lnTo>
                    <a:lnTo>
                      <a:pt x="1" y="166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1" y="136"/>
                    </a:lnTo>
                    <a:lnTo>
                      <a:pt x="2" y="121"/>
                    </a:lnTo>
                    <a:lnTo>
                      <a:pt x="6" y="107"/>
                    </a:lnTo>
                    <a:lnTo>
                      <a:pt x="12" y="92"/>
                    </a:lnTo>
                    <a:lnTo>
                      <a:pt x="17" y="79"/>
                    </a:lnTo>
                    <a:lnTo>
                      <a:pt x="25" y="66"/>
                    </a:lnTo>
                    <a:lnTo>
                      <a:pt x="33" y="55"/>
                    </a:lnTo>
                    <a:lnTo>
                      <a:pt x="42" y="43"/>
                    </a:lnTo>
                    <a:lnTo>
                      <a:pt x="53" y="34"/>
                    </a:lnTo>
                    <a:lnTo>
                      <a:pt x="63" y="26"/>
                    </a:lnTo>
                    <a:lnTo>
                      <a:pt x="75" y="18"/>
                    </a:lnTo>
                    <a:lnTo>
                      <a:pt x="88" y="12"/>
                    </a:lnTo>
                    <a:lnTo>
                      <a:pt x="101" y="6"/>
                    </a:lnTo>
                    <a:lnTo>
                      <a:pt x="116" y="4"/>
                    </a:lnTo>
                    <a:lnTo>
                      <a:pt x="130" y="1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67" y="1"/>
                    </a:lnTo>
                    <a:lnTo>
                      <a:pt x="187" y="5"/>
                    </a:lnTo>
                    <a:lnTo>
                      <a:pt x="196" y="8"/>
                    </a:lnTo>
                    <a:lnTo>
                      <a:pt x="204" y="12"/>
                    </a:lnTo>
                    <a:lnTo>
                      <a:pt x="211" y="16"/>
                    </a:lnTo>
                    <a:lnTo>
                      <a:pt x="217" y="20"/>
                    </a:lnTo>
                    <a:lnTo>
                      <a:pt x="223" y="25"/>
                    </a:lnTo>
                    <a:lnTo>
                      <a:pt x="228" y="30"/>
                    </a:lnTo>
                    <a:lnTo>
                      <a:pt x="233" y="37"/>
                    </a:lnTo>
                    <a:lnTo>
                      <a:pt x="236" y="43"/>
                    </a:lnTo>
                    <a:lnTo>
                      <a:pt x="238" y="50"/>
                    </a:lnTo>
                    <a:lnTo>
                      <a:pt x="241" y="58"/>
                    </a:lnTo>
                    <a:lnTo>
                      <a:pt x="242" y="66"/>
                    </a:lnTo>
                    <a:lnTo>
                      <a:pt x="242" y="75"/>
                    </a:lnTo>
                    <a:lnTo>
                      <a:pt x="242" y="75"/>
                    </a:lnTo>
                    <a:lnTo>
                      <a:pt x="241" y="84"/>
                    </a:lnTo>
                    <a:lnTo>
                      <a:pt x="240" y="95"/>
                    </a:lnTo>
                    <a:lnTo>
                      <a:pt x="236" y="104"/>
                    </a:lnTo>
                    <a:lnTo>
                      <a:pt x="230" y="112"/>
                    </a:lnTo>
                    <a:lnTo>
                      <a:pt x="224" y="120"/>
                    </a:lnTo>
                    <a:lnTo>
                      <a:pt x="216" y="128"/>
                    </a:lnTo>
                    <a:lnTo>
                      <a:pt x="205" y="134"/>
                    </a:lnTo>
                    <a:lnTo>
                      <a:pt x="195" y="141"/>
                    </a:lnTo>
                    <a:lnTo>
                      <a:pt x="182" y="146"/>
                    </a:lnTo>
                    <a:lnTo>
                      <a:pt x="169" y="152"/>
                    </a:lnTo>
                    <a:lnTo>
                      <a:pt x="153" y="157"/>
                    </a:lnTo>
                    <a:lnTo>
                      <a:pt x="136" y="161"/>
                    </a:lnTo>
                    <a:lnTo>
                      <a:pt x="96" y="169"/>
                    </a:lnTo>
                    <a:lnTo>
                      <a:pt x="51" y="174"/>
                    </a:lnTo>
                    <a:lnTo>
                      <a:pt x="51" y="174"/>
                    </a:lnTo>
                    <a:lnTo>
                      <a:pt x="56" y="190"/>
                    </a:lnTo>
                    <a:lnTo>
                      <a:pt x="63" y="204"/>
                    </a:lnTo>
                    <a:lnTo>
                      <a:pt x="71" y="216"/>
                    </a:lnTo>
                    <a:lnTo>
                      <a:pt x="82" y="227"/>
                    </a:lnTo>
                    <a:lnTo>
                      <a:pt x="93" y="235"/>
                    </a:lnTo>
                    <a:lnTo>
                      <a:pt x="107" y="241"/>
                    </a:lnTo>
                    <a:lnTo>
                      <a:pt x="121" y="244"/>
                    </a:lnTo>
                    <a:lnTo>
                      <a:pt x="136" y="245"/>
                    </a:lnTo>
                    <a:lnTo>
                      <a:pt x="136" y="245"/>
                    </a:lnTo>
                    <a:close/>
                    <a:moveTo>
                      <a:pt x="195" y="71"/>
                    </a:moveTo>
                    <a:lnTo>
                      <a:pt x="195" y="71"/>
                    </a:lnTo>
                    <a:lnTo>
                      <a:pt x="194" y="60"/>
                    </a:lnTo>
                    <a:lnTo>
                      <a:pt x="191" y="53"/>
                    </a:lnTo>
                    <a:lnTo>
                      <a:pt x="187" y="45"/>
                    </a:lnTo>
                    <a:lnTo>
                      <a:pt x="180" y="38"/>
                    </a:lnTo>
                    <a:lnTo>
                      <a:pt x="172" y="33"/>
                    </a:lnTo>
                    <a:lnTo>
                      <a:pt x="163" y="29"/>
                    </a:lnTo>
                    <a:lnTo>
                      <a:pt x="153" y="27"/>
                    </a:lnTo>
                    <a:lnTo>
                      <a:pt x="141" y="26"/>
                    </a:lnTo>
                    <a:lnTo>
                      <a:pt x="141" y="26"/>
                    </a:lnTo>
                    <a:lnTo>
                      <a:pt x="130" y="26"/>
                    </a:lnTo>
                    <a:lnTo>
                      <a:pt x="121" y="29"/>
                    </a:lnTo>
                    <a:lnTo>
                      <a:pt x="112" y="31"/>
                    </a:lnTo>
                    <a:lnTo>
                      <a:pt x="104" y="34"/>
                    </a:lnTo>
                    <a:lnTo>
                      <a:pt x="95" y="39"/>
                    </a:lnTo>
                    <a:lnTo>
                      <a:pt x="87" y="45"/>
                    </a:lnTo>
                    <a:lnTo>
                      <a:pt x="80" y="50"/>
                    </a:lnTo>
                    <a:lnTo>
                      <a:pt x="74" y="58"/>
                    </a:lnTo>
                    <a:lnTo>
                      <a:pt x="68" y="66"/>
                    </a:lnTo>
                    <a:lnTo>
                      <a:pt x="63" y="74"/>
                    </a:lnTo>
                    <a:lnTo>
                      <a:pt x="58" y="84"/>
                    </a:lnTo>
                    <a:lnTo>
                      <a:pt x="54" y="93"/>
                    </a:lnTo>
                    <a:lnTo>
                      <a:pt x="51" y="105"/>
                    </a:lnTo>
                    <a:lnTo>
                      <a:pt x="49" y="116"/>
                    </a:lnTo>
                    <a:lnTo>
                      <a:pt x="47" y="128"/>
                    </a:lnTo>
                    <a:lnTo>
                      <a:pt x="47" y="141"/>
                    </a:lnTo>
                    <a:lnTo>
                      <a:pt x="47" y="146"/>
                    </a:lnTo>
                    <a:lnTo>
                      <a:pt x="47" y="146"/>
                    </a:lnTo>
                    <a:lnTo>
                      <a:pt x="82" y="141"/>
                    </a:lnTo>
                    <a:lnTo>
                      <a:pt x="112" y="136"/>
                    </a:lnTo>
                    <a:lnTo>
                      <a:pt x="137" y="129"/>
                    </a:lnTo>
                    <a:lnTo>
                      <a:pt x="158" y="120"/>
                    </a:lnTo>
                    <a:lnTo>
                      <a:pt x="167" y="116"/>
                    </a:lnTo>
                    <a:lnTo>
                      <a:pt x="174" y="111"/>
                    </a:lnTo>
                    <a:lnTo>
                      <a:pt x="180" y="105"/>
                    </a:lnTo>
                    <a:lnTo>
                      <a:pt x="186" y="99"/>
                    </a:lnTo>
                    <a:lnTo>
                      <a:pt x="190" y="92"/>
                    </a:lnTo>
                    <a:lnTo>
                      <a:pt x="192" y="86"/>
                    </a:lnTo>
                    <a:lnTo>
                      <a:pt x="194" y="78"/>
                    </a:lnTo>
                    <a:lnTo>
                      <a:pt x="195" y="71"/>
                    </a:lnTo>
                    <a:lnTo>
                      <a:pt x="195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6543717" y="951091"/>
                <a:ext cx="30948" cy="2947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1" y="0"/>
                  </a:cxn>
                  <a:cxn ang="0">
                    <a:pos x="37" y="1"/>
                  </a:cxn>
                  <a:cxn ang="0">
                    <a:pos x="43" y="3"/>
                  </a:cxn>
                  <a:cxn ang="0">
                    <a:pos x="49" y="5"/>
                  </a:cxn>
                  <a:cxn ang="0">
                    <a:pos x="53" y="9"/>
                  </a:cxn>
                  <a:cxn ang="0">
                    <a:pos x="57" y="14"/>
                  </a:cxn>
                  <a:cxn ang="0">
                    <a:pos x="59" y="20"/>
                  </a:cxn>
                  <a:cxn ang="0">
                    <a:pos x="62" y="25"/>
                  </a:cxn>
                  <a:cxn ang="0">
                    <a:pos x="62" y="32"/>
                  </a:cxn>
                  <a:cxn ang="0">
                    <a:pos x="62" y="32"/>
                  </a:cxn>
                  <a:cxn ang="0">
                    <a:pos x="62" y="38"/>
                  </a:cxn>
                  <a:cxn ang="0">
                    <a:pos x="59" y="43"/>
                  </a:cxn>
                  <a:cxn ang="0">
                    <a:pos x="57" y="49"/>
                  </a:cxn>
                  <a:cxn ang="0">
                    <a:pos x="53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7" y="62"/>
                  </a:cxn>
                  <a:cxn ang="0">
                    <a:pos x="31" y="62"/>
                  </a:cxn>
                  <a:cxn ang="0">
                    <a:pos x="31" y="62"/>
                  </a:cxn>
                  <a:cxn ang="0">
                    <a:pos x="25" y="62"/>
                  </a:cxn>
                  <a:cxn ang="0">
                    <a:pos x="20" y="59"/>
                  </a:cxn>
                  <a:cxn ang="0">
                    <a:pos x="14" y="57"/>
                  </a:cxn>
                  <a:cxn ang="0">
                    <a:pos x="9" y="53"/>
                  </a:cxn>
                  <a:cxn ang="0">
                    <a:pos x="5" y="49"/>
                  </a:cxn>
                  <a:cxn ang="0">
                    <a:pos x="2" y="43"/>
                  </a:cxn>
                  <a:cxn ang="0">
                    <a:pos x="1" y="38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25"/>
                  </a:cxn>
                  <a:cxn ang="0">
                    <a:pos x="2" y="20"/>
                  </a:cxn>
                  <a:cxn ang="0">
                    <a:pos x="5" y="14"/>
                  </a:cxn>
                  <a:cxn ang="0">
                    <a:pos x="9" y="9"/>
                  </a:cxn>
                  <a:cxn ang="0">
                    <a:pos x="14" y="5"/>
                  </a:cxn>
                  <a:cxn ang="0">
                    <a:pos x="20" y="3"/>
                  </a:cxn>
                  <a:cxn ang="0">
                    <a:pos x="25" y="1"/>
                  </a:cxn>
                  <a:cxn ang="0">
                    <a:pos x="31" y="0"/>
                  </a:cxn>
                  <a:cxn ang="0">
                    <a:pos x="31" y="0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lnTo>
                      <a:pt x="31" y="0"/>
                    </a:lnTo>
                    <a:lnTo>
                      <a:pt x="37" y="1"/>
                    </a:lnTo>
                    <a:lnTo>
                      <a:pt x="43" y="3"/>
                    </a:lnTo>
                    <a:lnTo>
                      <a:pt x="49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59" y="20"/>
                    </a:lnTo>
                    <a:lnTo>
                      <a:pt x="62" y="25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8"/>
                    </a:lnTo>
                    <a:lnTo>
                      <a:pt x="59" y="43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7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5" y="62"/>
                    </a:lnTo>
                    <a:lnTo>
                      <a:pt x="20" y="59"/>
                    </a:lnTo>
                    <a:lnTo>
                      <a:pt x="14" y="57"/>
                    </a:lnTo>
                    <a:lnTo>
                      <a:pt x="9" y="53"/>
                    </a:lnTo>
                    <a:lnTo>
                      <a:pt x="5" y="49"/>
                    </a:lnTo>
                    <a:lnTo>
                      <a:pt x="2" y="43"/>
                    </a:lnTo>
                    <a:lnTo>
                      <a:pt x="1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5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20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63364"/>
                <a:endParaRPr lang="en-US" sz="1900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6091673" y="6000965"/>
            <a:ext cx="4127691" cy="440932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 smtClean="0"/>
              <a:t>Click to add Date, Author</a:t>
            </a:r>
            <a:endParaRPr lang="en-US" dirty="0"/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664641" y="4419608"/>
            <a:ext cx="5435599" cy="1757363"/>
          </a:xfrm>
        </p:spPr>
        <p:txBody>
          <a:bodyPr rIns="9144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661263" y="3246438"/>
            <a:ext cx="5438972" cy="1379537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95000"/>
              <a:buFontTx/>
              <a:buNone/>
              <a:tabLst/>
              <a:def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Tx/>
              <a:buSzPct val="9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  <a:p>
            <a:pPr lvl="0"/>
            <a:endParaRPr lang="nl-BE" dirty="0"/>
          </a:p>
        </p:txBody>
      </p:sp>
      <p:pic>
        <p:nvPicPr>
          <p:cNvPr id="45" name="Picture Placeholder 12" descr="Picture 1.jpg"/>
          <p:cNvPicPr>
            <a:picLocks noChangeAspect="1"/>
          </p:cNvPicPr>
          <p:nvPr userDrawn="1"/>
        </p:nvPicPr>
        <p:blipFill>
          <a:blip r:embed="rId2" cstate="print"/>
          <a:srcRect t="3773" b="3773"/>
          <a:stretch>
            <a:fillRect/>
          </a:stretch>
        </p:blipFill>
        <p:spPr>
          <a:xfrm>
            <a:off x="6093887" y="2151073"/>
            <a:ext cx="1816100" cy="1244599"/>
          </a:xfrm>
          <a:prstGeom prst="rect">
            <a:avLst/>
          </a:prstGeom>
        </p:spPr>
      </p:pic>
      <p:pic>
        <p:nvPicPr>
          <p:cNvPr id="48" name="Picture Placeholder 13" descr="Picture 2.jpg"/>
          <p:cNvPicPr>
            <a:picLocks noChangeAspect="1"/>
          </p:cNvPicPr>
          <p:nvPr userDrawn="1"/>
        </p:nvPicPr>
        <p:blipFill>
          <a:blip r:embed="rId3" cstate="print"/>
          <a:srcRect t="16622" b="16622"/>
          <a:stretch>
            <a:fillRect/>
          </a:stretch>
        </p:blipFill>
        <p:spPr>
          <a:xfrm>
            <a:off x="8009465" y="2151073"/>
            <a:ext cx="3730472" cy="1244599"/>
          </a:xfrm>
          <a:prstGeom prst="rect">
            <a:avLst/>
          </a:prstGeom>
        </p:spPr>
      </p:pic>
      <p:pic>
        <p:nvPicPr>
          <p:cNvPr id="49" name="Picture Placeholder 15" descr="Picture 4.jpg"/>
          <p:cNvPicPr>
            <a:picLocks noChangeAspect="1"/>
          </p:cNvPicPr>
          <p:nvPr userDrawn="1"/>
        </p:nvPicPr>
        <p:blipFill>
          <a:blip r:embed="rId4" cstate="print"/>
          <a:srcRect t="19408" b="19408"/>
          <a:stretch>
            <a:fillRect/>
          </a:stretch>
        </p:blipFill>
        <p:spPr>
          <a:xfrm>
            <a:off x="9929284" y="3467102"/>
            <a:ext cx="1809749" cy="1243013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 l="12945" r="14797" b="701"/>
          <a:stretch>
            <a:fillRect/>
          </a:stretch>
        </p:blipFill>
        <p:spPr bwMode="auto">
          <a:xfrm>
            <a:off x="6109699" y="3468749"/>
            <a:ext cx="3716689" cy="25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 l="2100" t="1988" r="1701" b="1659"/>
          <a:stretch>
            <a:fillRect/>
          </a:stretch>
        </p:blipFill>
        <p:spPr bwMode="auto">
          <a:xfrm>
            <a:off x="9929284" y="4779963"/>
            <a:ext cx="1809749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324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T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ate Placeholder 21"/>
          <p:cNvSpPr>
            <a:spLocks noGrp="1"/>
          </p:cNvSpPr>
          <p:nvPr>
            <p:ph type="dt" sz="half" idx="35"/>
          </p:nvPr>
        </p:nvSpPr>
        <p:spPr>
          <a:xfrm>
            <a:off x="8009468" y="6481772"/>
            <a:ext cx="2741085" cy="2873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1" name="Slide Number Placeholder 22"/>
          <p:cNvSpPr>
            <a:spLocks noGrp="1"/>
          </p:cNvSpPr>
          <p:nvPr>
            <p:ph type="sldNum" sz="quarter" idx="36"/>
          </p:nvPr>
        </p:nvSpPr>
        <p:spPr>
          <a:xfrm>
            <a:off x="10856390" y="6481772"/>
            <a:ext cx="882649" cy="287337"/>
          </a:xfrm>
          <a:prstGeom prst="rect">
            <a:avLst/>
          </a:prstGeom>
        </p:spPr>
        <p:txBody>
          <a:bodyPr/>
          <a:lstStyle/>
          <a:p>
            <a:fld id="{710CF270-073D-47A8-8D40-F54E601EDB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2" name="Footer Placeholder 26"/>
          <p:cNvSpPr>
            <a:spLocks noGrp="1"/>
          </p:cNvSpPr>
          <p:nvPr>
            <p:ph type="ftr" sz="quarter" idx="37"/>
          </p:nvPr>
        </p:nvSpPr>
        <p:spPr>
          <a:xfrm>
            <a:off x="461438" y="6481763"/>
            <a:ext cx="7448551" cy="2921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CTG, Inc.</a:t>
            </a:r>
            <a:endParaRPr lang="en-US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34"/>
          </p:nvPr>
        </p:nvSpPr>
        <p:spPr>
          <a:xfrm>
            <a:off x="6093884" y="381000"/>
            <a:ext cx="5645149" cy="16827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434" y="3028951"/>
            <a:ext cx="5632451" cy="1533524"/>
          </a:xfrm>
        </p:spPr>
        <p:txBody>
          <a:bodyPr rIns="9144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434" y="4267208"/>
            <a:ext cx="5632451" cy="1757363"/>
          </a:xfrm>
        </p:spPr>
        <p:txBody>
          <a:bodyPr rIns="9144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1433" y="6481763"/>
            <a:ext cx="1127760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9929284" y="4779963"/>
            <a:ext cx="1809749" cy="12446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6" name="Picture Placeholder 17"/>
          <p:cNvSpPr>
            <a:spLocks noGrp="1"/>
          </p:cNvSpPr>
          <p:nvPr>
            <p:ph type="pic" sz="quarter" idx="28"/>
          </p:nvPr>
        </p:nvSpPr>
        <p:spPr>
          <a:xfrm>
            <a:off x="6093887" y="2151073"/>
            <a:ext cx="1816100" cy="1244599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7" name="Picture Placeholder 17"/>
          <p:cNvSpPr>
            <a:spLocks noGrp="1"/>
          </p:cNvSpPr>
          <p:nvPr>
            <p:ph type="pic" sz="quarter" idx="29"/>
          </p:nvPr>
        </p:nvSpPr>
        <p:spPr>
          <a:xfrm>
            <a:off x="8009465" y="2151073"/>
            <a:ext cx="3730472" cy="1244599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31"/>
          </p:nvPr>
        </p:nvSpPr>
        <p:spPr>
          <a:xfrm>
            <a:off x="6093885" y="3467100"/>
            <a:ext cx="3728211" cy="2553556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1" name="Picture Placeholder 17"/>
          <p:cNvSpPr>
            <a:spLocks noGrp="1"/>
          </p:cNvSpPr>
          <p:nvPr>
            <p:ph type="pic" sz="quarter" idx="33"/>
          </p:nvPr>
        </p:nvSpPr>
        <p:spPr>
          <a:xfrm>
            <a:off x="9929284" y="3467102"/>
            <a:ext cx="1809749" cy="1243013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461433" y="381009"/>
            <a:ext cx="11277600" cy="1682749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3" name="Group 4"/>
          <p:cNvGrpSpPr>
            <a:grpSpLocks noChangeAspect="1"/>
          </p:cNvGrpSpPr>
          <p:nvPr userDrawn="1"/>
        </p:nvGrpSpPr>
        <p:grpSpPr bwMode="auto">
          <a:xfrm>
            <a:off x="914400" y="813816"/>
            <a:ext cx="999744" cy="749808"/>
            <a:chOff x="5065" y="395"/>
            <a:chExt cx="296" cy="296"/>
          </a:xfrm>
        </p:grpSpPr>
        <p:sp>
          <p:nvSpPr>
            <p:cNvPr id="16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5" name="Rectangle 5"/>
            <p:cNvSpPr>
              <a:spLocks noChangeArrowheads="1"/>
            </p:cNvSpPr>
            <p:nvPr userDrawn="1"/>
          </p:nvSpPr>
          <p:spPr bwMode="auto">
            <a:xfrm>
              <a:off x="5065" y="395"/>
              <a:ext cx="296" cy="296"/>
            </a:xfrm>
            <a:prstGeom prst="rect">
              <a:avLst/>
            </a:prstGeom>
            <a:solidFill>
              <a:srgbClr val="009B7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6" name="Freeform 6"/>
            <p:cNvSpPr>
              <a:spLocks noEditPoints="1"/>
            </p:cNvSpPr>
            <p:nvPr userDrawn="1"/>
          </p:nvSpPr>
          <p:spPr bwMode="auto">
            <a:xfrm>
              <a:off x="5107" y="509"/>
              <a:ext cx="243" cy="170"/>
            </a:xfrm>
            <a:custGeom>
              <a:avLst/>
              <a:gdLst/>
              <a:ahLst/>
              <a:cxnLst>
                <a:cxn ang="0">
                  <a:pos x="1179" y="158"/>
                </a:cxn>
                <a:cxn ang="0">
                  <a:pos x="920" y="148"/>
                </a:cxn>
                <a:cxn ang="0">
                  <a:pos x="808" y="209"/>
                </a:cxn>
                <a:cxn ang="0">
                  <a:pos x="790" y="355"/>
                </a:cxn>
                <a:cxn ang="0">
                  <a:pos x="788" y="438"/>
                </a:cxn>
                <a:cxn ang="0">
                  <a:pos x="742" y="533"/>
                </a:cxn>
                <a:cxn ang="0">
                  <a:pos x="681" y="542"/>
                </a:cxn>
                <a:cxn ang="0">
                  <a:pos x="700" y="227"/>
                </a:cxn>
                <a:cxn ang="0">
                  <a:pos x="749" y="196"/>
                </a:cxn>
                <a:cxn ang="0">
                  <a:pos x="662" y="159"/>
                </a:cxn>
                <a:cxn ang="0">
                  <a:pos x="555" y="127"/>
                </a:cxn>
                <a:cxn ang="0">
                  <a:pos x="465" y="158"/>
                </a:cxn>
                <a:cxn ang="0">
                  <a:pos x="454" y="215"/>
                </a:cxn>
                <a:cxn ang="0">
                  <a:pos x="513" y="437"/>
                </a:cxn>
                <a:cxn ang="0">
                  <a:pos x="446" y="517"/>
                </a:cxn>
                <a:cxn ang="0">
                  <a:pos x="266" y="553"/>
                </a:cxn>
                <a:cxn ang="0">
                  <a:pos x="174" y="498"/>
                </a:cxn>
                <a:cxn ang="0">
                  <a:pos x="161" y="231"/>
                </a:cxn>
                <a:cxn ang="0">
                  <a:pos x="246" y="174"/>
                </a:cxn>
                <a:cxn ang="0">
                  <a:pos x="337" y="201"/>
                </a:cxn>
                <a:cxn ang="0">
                  <a:pos x="363" y="283"/>
                </a:cxn>
                <a:cxn ang="0">
                  <a:pos x="419" y="269"/>
                </a:cxn>
                <a:cxn ang="0">
                  <a:pos x="401" y="184"/>
                </a:cxn>
                <a:cxn ang="0">
                  <a:pos x="292" y="134"/>
                </a:cxn>
                <a:cxn ang="0">
                  <a:pos x="88" y="185"/>
                </a:cxn>
                <a:cxn ang="0">
                  <a:pos x="4" y="320"/>
                </a:cxn>
                <a:cxn ang="0">
                  <a:pos x="9" y="437"/>
                </a:cxn>
                <a:cxn ang="0">
                  <a:pos x="106" y="552"/>
                </a:cxn>
                <a:cxn ang="0">
                  <a:pos x="300" y="599"/>
                </a:cxn>
                <a:cxn ang="0">
                  <a:pos x="465" y="553"/>
                </a:cxn>
                <a:cxn ang="0">
                  <a:pos x="529" y="550"/>
                </a:cxn>
                <a:cxn ang="0">
                  <a:pos x="647" y="601"/>
                </a:cxn>
                <a:cxn ang="0">
                  <a:pos x="748" y="571"/>
                </a:cxn>
                <a:cxn ang="0">
                  <a:pos x="812" y="618"/>
                </a:cxn>
                <a:cxn ang="0">
                  <a:pos x="746" y="680"/>
                </a:cxn>
                <a:cxn ang="0">
                  <a:pos x="767" y="782"/>
                </a:cxn>
                <a:cxn ang="0">
                  <a:pos x="897" y="843"/>
                </a:cxn>
                <a:cxn ang="0">
                  <a:pos x="1112" y="795"/>
                </a:cxn>
                <a:cxn ang="0">
                  <a:pos x="1180" y="700"/>
                </a:cxn>
                <a:cxn ang="0">
                  <a:pos x="1189" y="590"/>
                </a:cxn>
                <a:cxn ang="0">
                  <a:pos x="1111" y="505"/>
                </a:cxn>
                <a:cxn ang="0">
                  <a:pos x="828" y="492"/>
                </a:cxn>
                <a:cxn ang="0">
                  <a:pos x="823" y="451"/>
                </a:cxn>
                <a:cxn ang="0">
                  <a:pos x="914" y="436"/>
                </a:cxn>
                <a:cxn ang="0">
                  <a:pos x="1084" y="410"/>
                </a:cxn>
                <a:cxn ang="0">
                  <a:pos x="1157" y="310"/>
                </a:cxn>
                <a:cxn ang="0">
                  <a:pos x="1188" y="230"/>
                </a:cxn>
                <a:cxn ang="0">
                  <a:pos x="850" y="626"/>
                </a:cxn>
                <a:cxn ang="0">
                  <a:pos x="1118" y="638"/>
                </a:cxn>
                <a:cxn ang="0">
                  <a:pos x="1141" y="711"/>
                </a:cxn>
                <a:cxn ang="0">
                  <a:pos x="1044" y="799"/>
                </a:cxn>
                <a:cxn ang="0">
                  <a:pos x="861" y="789"/>
                </a:cxn>
                <a:cxn ang="0">
                  <a:pos x="811" y="719"/>
                </a:cxn>
                <a:cxn ang="0">
                  <a:pos x="850" y="626"/>
                </a:cxn>
                <a:cxn ang="0">
                  <a:pos x="1009" y="404"/>
                </a:cxn>
                <a:cxn ang="0">
                  <a:pos x="931" y="408"/>
                </a:cxn>
                <a:cxn ang="0">
                  <a:pos x="900" y="292"/>
                </a:cxn>
                <a:cxn ang="0">
                  <a:pos x="922" y="190"/>
                </a:cxn>
                <a:cxn ang="0">
                  <a:pos x="1003" y="180"/>
                </a:cxn>
                <a:cxn ang="0">
                  <a:pos x="1032" y="295"/>
                </a:cxn>
              </a:cxnLst>
              <a:rect l="0" t="0" r="r" b="b"/>
              <a:pathLst>
                <a:path w="1213" h="847">
                  <a:moveTo>
                    <a:pt x="1213" y="195"/>
                  </a:moveTo>
                  <a:lnTo>
                    <a:pt x="1213" y="195"/>
                  </a:lnTo>
                  <a:lnTo>
                    <a:pt x="1213" y="188"/>
                  </a:lnTo>
                  <a:lnTo>
                    <a:pt x="1210" y="180"/>
                  </a:lnTo>
                  <a:lnTo>
                    <a:pt x="1207" y="174"/>
                  </a:lnTo>
                  <a:lnTo>
                    <a:pt x="1203" y="168"/>
                  </a:lnTo>
                  <a:lnTo>
                    <a:pt x="1198" y="164"/>
                  </a:lnTo>
                  <a:lnTo>
                    <a:pt x="1193" y="161"/>
                  </a:lnTo>
                  <a:lnTo>
                    <a:pt x="1186" y="159"/>
                  </a:lnTo>
                  <a:lnTo>
                    <a:pt x="1179" y="158"/>
                  </a:lnTo>
                  <a:lnTo>
                    <a:pt x="1033" y="158"/>
                  </a:lnTo>
                  <a:lnTo>
                    <a:pt x="1033" y="158"/>
                  </a:lnTo>
                  <a:lnTo>
                    <a:pt x="1019" y="154"/>
                  </a:lnTo>
                  <a:lnTo>
                    <a:pt x="1005" y="152"/>
                  </a:lnTo>
                  <a:lnTo>
                    <a:pt x="992" y="148"/>
                  </a:lnTo>
                  <a:lnTo>
                    <a:pt x="977" y="147"/>
                  </a:lnTo>
                  <a:lnTo>
                    <a:pt x="963" y="146"/>
                  </a:lnTo>
                  <a:lnTo>
                    <a:pt x="948" y="146"/>
                  </a:lnTo>
                  <a:lnTo>
                    <a:pt x="934" y="147"/>
                  </a:lnTo>
                  <a:lnTo>
                    <a:pt x="920" y="148"/>
                  </a:lnTo>
                  <a:lnTo>
                    <a:pt x="905" y="152"/>
                  </a:lnTo>
                  <a:lnTo>
                    <a:pt x="892" y="155"/>
                  </a:lnTo>
                  <a:lnTo>
                    <a:pt x="878" y="159"/>
                  </a:lnTo>
                  <a:lnTo>
                    <a:pt x="865" y="165"/>
                  </a:lnTo>
                  <a:lnTo>
                    <a:pt x="853" y="171"/>
                  </a:lnTo>
                  <a:lnTo>
                    <a:pt x="840" y="178"/>
                  </a:lnTo>
                  <a:lnTo>
                    <a:pt x="829" y="188"/>
                  </a:lnTo>
                  <a:lnTo>
                    <a:pt x="818" y="197"/>
                  </a:lnTo>
                  <a:lnTo>
                    <a:pt x="818" y="197"/>
                  </a:lnTo>
                  <a:lnTo>
                    <a:pt x="808" y="209"/>
                  </a:lnTo>
                  <a:lnTo>
                    <a:pt x="797" y="221"/>
                  </a:lnTo>
                  <a:lnTo>
                    <a:pt x="790" y="235"/>
                  </a:lnTo>
                  <a:lnTo>
                    <a:pt x="784" y="249"/>
                  </a:lnTo>
                  <a:lnTo>
                    <a:pt x="780" y="265"/>
                  </a:lnTo>
                  <a:lnTo>
                    <a:pt x="778" y="280"/>
                  </a:lnTo>
                  <a:lnTo>
                    <a:pt x="777" y="295"/>
                  </a:lnTo>
                  <a:lnTo>
                    <a:pt x="778" y="311"/>
                  </a:lnTo>
                  <a:lnTo>
                    <a:pt x="780" y="326"/>
                  </a:lnTo>
                  <a:lnTo>
                    <a:pt x="784" y="341"/>
                  </a:lnTo>
                  <a:lnTo>
                    <a:pt x="790" y="355"/>
                  </a:lnTo>
                  <a:lnTo>
                    <a:pt x="797" y="368"/>
                  </a:lnTo>
                  <a:lnTo>
                    <a:pt x="807" y="381"/>
                  </a:lnTo>
                  <a:lnTo>
                    <a:pt x="817" y="392"/>
                  </a:lnTo>
                  <a:lnTo>
                    <a:pt x="829" y="402"/>
                  </a:lnTo>
                  <a:lnTo>
                    <a:pt x="844" y="411"/>
                  </a:lnTo>
                  <a:lnTo>
                    <a:pt x="844" y="411"/>
                  </a:lnTo>
                  <a:lnTo>
                    <a:pt x="818" y="420"/>
                  </a:lnTo>
                  <a:lnTo>
                    <a:pt x="808" y="425"/>
                  </a:lnTo>
                  <a:lnTo>
                    <a:pt x="797" y="431"/>
                  </a:lnTo>
                  <a:lnTo>
                    <a:pt x="788" y="438"/>
                  </a:lnTo>
                  <a:lnTo>
                    <a:pt x="780" y="448"/>
                  </a:lnTo>
                  <a:lnTo>
                    <a:pt x="774" y="459"/>
                  </a:lnTo>
                  <a:lnTo>
                    <a:pt x="769" y="472"/>
                  </a:lnTo>
                  <a:lnTo>
                    <a:pt x="769" y="472"/>
                  </a:lnTo>
                  <a:lnTo>
                    <a:pt x="765" y="489"/>
                  </a:lnTo>
                  <a:lnTo>
                    <a:pt x="760" y="506"/>
                  </a:lnTo>
                  <a:lnTo>
                    <a:pt x="757" y="514"/>
                  </a:lnTo>
                  <a:lnTo>
                    <a:pt x="753" y="522"/>
                  </a:lnTo>
                  <a:lnTo>
                    <a:pt x="748" y="528"/>
                  </a:lnTo>
                  <a:lnTo>
                    <a:pt x="742" y="533"/>
                  </a:lnTo>
                  <a:lnTo>
                    <a:pt x="742" y="533"/>
                  </a:lnTo>
                  <a:lnTo>
                    <a:pt x="735" y="539"/>
                  </a:lnTo>
                  <a:lnTo>
                    <a:pt x="726" y="544"/>
                  </a:lnTo>
                  <a:lnTo>
                    <a:pt x="719" y="548"/>
                  </a:lnTo>
                  <a:lnTo>
                    <a:pt x="712" y="550"/>
                  </a:lnTo>
                  <a:lnTo>
                    <a:pt x="706" y="550"/>
                  </a:lnTo>
                  <a:lnTo>
                    <a:pt x="699" y="550"/>
                  </a:lnTo>
                  <a:lnTo>
                    <a:pt x="692" y="548"/>
                  </a:lnTo>
                  <a:lnTo>
                    <a:pt x="686" y="545"/>
                  </a:lnTo>
                  <a:lnTo>
                    <a:pt x="681" y="542"/>
                  </a:lnTo>
                  <a:lnTo>
                    <a:pt x="676" y="537"/>
                  </a:lnTo>
                  <a:lnTo>
                    <a:pt x="672" y="532"/>
                  </a:lnTo>
                  <a:lnTo>
                    <a:pt x="669" y="525"/>
                  </a:lnTo>
                  <a:lnTo>
                    <a:pt x="666" y="517"/>
                  </a:lnTo>
                  <a:lnTo>
                    <a:pt x="664" y="510"/>
                  </a:lnTo>
                  <a:lnTo>
                    <a:pt x="662" y="502"/>
                  </a:lnTo>
                  <a:lnTo>
                    <a:pt x="662" y="493"/>
                  </a:lnTo>
                  <a:lnTo>
                    <a:pt x="662" y="226"/>
                  </a:lnTo>
                  <a:lnTo>
                    <a:pt x="662" y="226"/>
                  </a:lnTo>
                  <a:lnTo>
                    <a:pt x="700" y="227"/>
                  </a:lnTo>
                  <a:lnTo>
                    <a:pt x="711" y="227"/>
                  </a:lnTo>
                  <a:lnTo>
                    <a:pt x="721" y="227"/>
                  </a:lnTo>
                  <a:lnTo>
                    <a:pt x="730" y="226"/>
                  </a:lnTo>
                  <a:lnTo>
                    <a:pt x="737" y="222"/>
                  </a:lnTo>
                  <a:lnTo>
                    <a:pt x="737" y="222"/>
                  </a:lnTo>
                  <a:lnTo>
                    <a:pt x="740" y="219"/>
                  </a:lnTo>
                  <a:lnTo>
                    <a:pt x="743" y="215"/>
                  </a:lnTo>
                  <a:lnTo>
                    <a:pt x="745" y="211"/>
                  </a:lnTo>
                  <a:lnTo>
                    <a:pt x="747" y="206"/>
                  </a:lnTo>
                  <a:lnTo>
                    <a:pt x="749" y="196"/>
                  </a:lnTo>
                  <a:lnTo>
                    <a:pt x="749" y="185"/>
                  </a:lnTo>
                  <a:lnTo>
                    <a:pt x="748" y="180"/>
                  </a:lnTo>
                  <a:lnTo>
                    <a:pt x="747" y="175"/>
                  </a:lnTo>
                  <a:lnTo>
                    <a:pt x="745" y="171"/>
                  </a:lnTo>
                  <a:lnTo>
                    <a:pt x="743" y="167"/>
                  </a:lnTo>
                  <a:lnTo>
                    <a:pt x="740" y="164"/>
                  </a:lnTo>
                  <a:lnTo>
                    <a:pt x="736" y="161"/>
                  </a:lnTo>
                  <a:lnTo>
                    <a:pt x="730" y="160"/>
                  </a:lnTo>
                  <a:lnTo>
                    <a:pt x="725" y="159"/>
                  </a:lnTo>
                  <a:lnTo>
                    <a:pt x="662" y="159"/>
                  </a:lnTo>
                  <a:lnTo>
                    <a:pt x="662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25" y="22"/>
                  </a:lnTo>
                  <a:lnTo>
                    <a:pt x="616" y="42"/>
                  </a:lnTo>
                  <a:lnTo>
                    <a:pt x="607" y="61"/>
                  </a:lnTo>
                  <a:lnTo>
                    <a:pt x="596" y="79"/>
                  </a:lnTo>
                  <a:lnTo>
                    <a:pt x="584" y="96"/>
                  </a:lnTo>
                  <a:lnTo>
                    <a:pt x="570" y="111"/>
                  </a:lnTo>
                  <a:lnTo>
                    <a:pt x="555" y="127"/>
                  </a:lnTo>
                  <a:lnTo>
                    <a:pt x="537" y="141"/>
                  </a:lnTo>
                  <a:lnTo>
                    <a:pt x="537" y="141"/>
                  </a:lnTo>
                  <a:lnTo>
                    <a:pt x="522" y="149"/>
                  </a:lnTo>
                  <a:lnTo>
                    <a:pt x="516" y="152"/>
                  </a:lnTo>
                  <a:lnTo>
                    <a:pt x="511" y="154"/>
                  </a:lnTo>
                  <a:lnTo>
                    <a:pt x="497" y="155"/>
                  </a:lnTo>
                  <a:lnTo>
                    <a:pt x="481" y="155"/>
                  </a:lnTo>
                  <a:lnTo>
                    <a:pt x="481" y="155"/>
                  </a:lnTo>
                  <a:lnTo>
                    <a:pt x="473" y="156"/>
                  </a:lnTo>
                  <a:lnTo>
                    <a:pt x="465" y="158"/>
                  </a:lnTo>
                  <a:lnTo>
                    <a:pt x="459" y="161"/>
                  </a:lnTo>
                  <a:lnTo>
                    <a:pt x="454" y="166"/>
                  </a:lnTo>
                  <a:lnTo>
                    <a:pt x="450" y="171"/>
                  </a:lnTo>
                  <a:lnTo>
                    <a:pt x="447" y="177"/>
                  </a:lnTo>
                  <a:lnTo>
                    <a:pt x="446" y="183"/>
                  </a:lnTo>
                  <a:lnTo>
                    <a:pt x="445" y="191"/>
                  </a:lnTo>
                  <a:lnTo>
                    <a:pt x="446" y="197"/>
                  </a:lnTo>
                  <a:lnTo>
                    <a:pt x="447" y="204"/>
                  </a:lnTo>
                  <a:lnTo>
                    <a:pt x="450" y="209"/>
                  </a:lnTo>
                  <a:lnTo>
                    <a:pt x="454" y="215"/>
                  </a:lnTo>
                  <a:lnTo>
                    <a:pt x="459" y="219"/>
                  </a:lnTo>
                  <a:lnTo>
                    <a:pt x="465" y="223"/>
                  </a:lnTo>
                  <a:lnTo>
                    <a:pt x="473" y="226"/>
                  </a:lnTo>
                  <a:lnTo>
                    <a:pt x="481" y="227"/>
                  </a:lnTo>
                  <a:lnTo>
                    <a:pt x="516" y="227"/>
                  </a:lnTo>
                  <a:lnTo>
                    <a:pt x="516" y="404"/>
                  </a:lnTo>
                  <a:lnTo>
                    <a:pt x="516" y="404"/>
                  </a:lnTo>
                  <a:lnTo>
                    <a:pt x="516" y="417"/>
                  </a:lnTo>
                  <a:lnTo>
                    <a:pt x="515" y="427"/>
                  </a:lnTo>
                  <a:lnTo>
                    <a:pt x="513" y="437"/>
                  </a:lnTo>
                  <a:lnTo>
                    <a:pt x="510" y="448"/>
                  </a:lnTo>
                  <a:lnTo>
                    <a:pt x="505" y="457"/>
                  </a:lnTo>
                  <a:lnTo>
                    <a:pt x="501" y="465"/>
                  </a:lnTo>
                  <a:lnTo>
                    <a:pt x="496" y="473"/>
                  </a:lnTo>
                  <a:lnTo>
                    <a:pt x="491" y="481"/>
                  </a:lnTo>
                  <a:lnTo>
                    <a:pt x="484" y="489"/>
                  </a:lnTo>
                  <a:lnTo>
                    <a:pt x="478" y="495"/>
                  </a:lnTo>
                  <a:lnTo>
                    <a:pt x="470" y="502"/>
                  </a:lnTo>
                  <a:lnTo>
                    <a:pt x="462" y="507"/>
                  </a:lnTo>
                  <a:lnTo>
                    <a:pt x="446" y="517"/>
                  </a:lnTo>
                  <a:lnTo>
                    <a:pt x="427" y="527"/>
                  </a:lnTo>
                  <a:lnTo>
                    <a:pt x="408" y="534"/>
                  </a:lnTo>
                  <a:lnTo>
                    <a:pt x="387" y="540"/>
                  </a:lnTo>
                  <a:lnTo>
                    <a:pt x="367" y="544"/>
                  </a:lnTo>
                  <a:lnTo>
                    <a:pt x="346" y="547"/>
                  </a:lnTo>
                  <a:lnTo>
                    <a:pt x="326" y="550"/>
                  </a:lnTo>
                  <a:lnTo>
                    <a:pt x="305" y="552"/>
                  </a:lnTo>
                  <a:lnTo>
                    <a:pt x="284" y="552"/>
                  </a:lnTo>
                  <a:lnTo>
                    <a:pt x="266" y="553"/>
                  </a:lnTo>
                  <a:lnTo>
                    <a:pt x="266" y="553"/>
                  </a:lnTo>
                  <a:lnTo>
                    <a:pt x="254" y="552"/>
                  </a:lnTo>
                  <a:lnTo>
                    <a:pt x="242" y="550"/>
                  </a:lnTo>
                  <a:lnTo>
                    <a:pt x="231" y="547"/>
                  </a:lnTo>
                  <a:lnTo>
                    <a:pt x="221" y="543"/>
                  </a:lnTo>
                  <a:lnTo>
                    <a:pt x="211" y="538"/>
                  </a:lnTo>
                  <a:lnTo>
                    <a:pt x="202" y="531"/>
                  </a:lnTo>
                  <a:lnTo>
                    <a:pt x="194" y="524"/>
                  </a:lnTo>
                  <a:lnTo>
                    <a:pt x="187" y="516"/>
                  </a:lnTo>
                  <a:lnTo>
                    <a:pt x="181" y="507"/>
                  </a:lnTo>
                  <a:lnTo>
                    <a:pt x="174" y="498"/>
                  </a:lnTo>
                  <a:lnTo>
                    <a:pt x="169" y="488"/>
                  </a:lnTo>
                  <a:lnTo>
                    <a:pt x="165" y="477"/>
                  </a:lnTo>
                  <a:lnTo>
                    <a:pt x="162" y="466"/>
                  </a:lnTo>
                  <a:lnTo>
                    <a:pt x="160" y="455"/>
                  </a:lnTo>
                  <a:lnTo>
                    <a:pt x="159" y="443"/>
                  </a:lnTo>
                  <a:lnTo>
                    <a:pt x="158" y="431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9" y="242"/>
                  </a:lnTo>
                  <a:lnTo>
                    <a:pt x="161" y="231"/>
                  </a:lnTo>
                  <a:lnTo>
                    <a:pt x="166" y="221"/>
                  </a:lnTo>
                  <a:lnTo>
                    <a:pt x="171" y="213"/>
                  </a:lnTo>
                  <a:lnTo>
                    <a:pt x="178" y="205"/>
                  </a:lnTo>
                  <a:lnTo>
                    <a:pt x="186" y="198"/>
                  </a:lnTo>
                  <a:lnTo>
                    <a:pt x="195" y="192"/>
                  </a:lnTo>
                  <a:lnTo>
                    <a:pt x="204" y="186"/>
                  </a:lnTo>
                  <a:lnTo>
                    <a:pt x="215" y="182"/>
                  </a:lnTo>
                  <a:lnTo>
                    <a:pt x="225" y="178"/>
                  </a:lnTo>
                  <a:lnTo>
                    <a:pt x="236" y="176"/>
                  </a:lnTo>
                  <a:lnTo>
                    <a:pt x="246" y="174"/>
                  </a:lnTo>
                  <a:lnTo>
                    <a:pt x="258" y="173"/>
                  </a:lnTo>
                  <a:lnTo>
                    <a:pt x="268" y="173"/>
                  </a:lnTo>
                  <a:lnTo>
                    <a:pt x="279" y="173"/>
                  </a:lnTo>
                  <a:lnTo>
                    <a:pt x="289" y="175"/>
                  </a:lnTo>
                  <a:lnTo>
                    <a:pt x="289" y="175"/>
                  </a:lnTo>
                  <a:lnTo>
                    <a:pt x="302" y="178"/>
                  </a:lnTo>
                  <a:lnTo>
                    <a:pt x="315" y="183"/>
                  </a:lnTo>
                  <a:lnTo>
                    <a:pt x="327" y="192"/>
                  </a:lnTo>
                  <a:lnTo>
                    <a:pt x="332" y="196"/>
                  </a:lnTo>
                  <a:lnTo>
                    <a:pt x="337" y="201"/>
                  </a:lnTo>
                  <a:lnTo>
                    <a:pt x="337" y="201"/>
                  </a:lnTo>
                  <a:lnTo>
                    <a:pt x="340" y="205"/>
                  </a:lnTo>
                  <a:lnTo>
                    <a:pt x="343" y="210"/>
                  </a:lnTo>
                  <a:lnTo>
                    <a:pt x="346" y="223"/>
                  </a:lnTo>
                  <a:lnTo>
                    <a:pt x="349" y="238"/>
                  </a:lnTo>
                  <a:lnTo>
                    <a:pt x="351" y="252"/>
                  </a:lnTo>
                  <a:lnTo>
                    <a:pt x="354" y="267"/>
                  </a:lnTo>
                  <a:lnTo>
                    <a:pt x="356" y="273"/>
                  </a:lnTo>
                  <a:lnTo>
                    <a:pt x="359" y="279"/>
                  </a:lnTo>
                  <a:lnTo>
                    <a:pt x="363" y="283"/>
                  </a:lnTo>
                  <a:lnTo>
                    <a:pt x="367" y="287"/>
                  </a:lnTo>
                  <a:lnTo>
                    <a:pt x="372" y="290"/>
                  </a:lnTo>
                  <a:lnTo>
                    <a:pt x="378" y="291"/>
                  </a:lnTo>
                  <a:lnTo>
                    <a:pt x="378" y="291"/>
                  </a:lnTo>
                  <a:lnTo>
                    <a:pt x="386" y="291"/>
                  </a:lnTo>
                  <a:lnTo>
                    <a:pt x="393" y="290"/>
                  </a:lnTo>
                  <a:lnTo>
                    <a:pt x="402" y="287"/>
                  </a:lnTo>
                  <a:lnTo>
                    <a:pt x="408" y="282"/>
                  </a:lnTo>
                  <a:lnTo>
                    <a:pt x="414" y="276"/>
                  </a:lnTo>
                  <a:lnTo>
                    <a:pt x="419" y="269"/>
                  </a:lnTo>
                  <a:lnTo>
                    <a:pt x="422" y="262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43"/>
                  </a:lnTo>
                  <a:lnTo>
                    <a:pt x="425" y="232"/>
                  </a:lnTo>
                  <a:lnTo>
                    <a:pt x="423" y="220"/>
                  </a:lnTo>
                  <a:lnTo>
                    <a:pt x="420" y="211"/>
                  </a:lnTo>
                  <a:lnTo>
                    <a:pt x="415" y="201"/>
                  </a:lnTo>
                  <a:lnTo>
                    <a:pt x="408" y="193"/>
                  </a:lnTo>
                  <a:lnTo>
                    <a:pt x="401" y="184"/>
                  </a:lnTo>
                  <a:lnTo>
                    <a:pt x="392" y="176"/>
                  </a:lnTo>
                  <a:lnTo>
                    <a:pt x="383" y="169"/>
                  </a:lnTo>
                  <a:lnTo>
                    <a:pt x="374" y="163"/>
                  </a:lnTo>
                  <a:lnTo>
                    <a:pt x="364" y="157"/>
                  </a:lnTo>
                  <a:lnTo>
                    <a:pt x="353" y="152"/>
                  </a:lnTo>
                  <a:lnTo>
                    <a:pt x="343" y="147"/>
                  </a:lnTo>
                  <a:lnTo>
                    <a:pt x="333" y="143"/>
                  </a:lnTo>
                  <a:lnTo>
                    <a:pt x="312" y="137"/>
                  </a:lnTo>
                  <a:lnTo>
                    <a:pt x="312" y="137"/>
                  </a:lnTo>
                  <a:lnTo>
                    <a:pt x="292" y="134"/>
                  </a:lnTo>
                  <a:lnTo>
                    <a:pt x="271" y="132"/>
                  </a:lnTo>
                  <a:lnTo>
                    <a:pt x="249" y="132"/>
                  </a:lnTo>
                  <a:lnTo>
                    <a:pt x="228" y="133"/>
                  </a:lnTo>
                  <a:lnTo>
                    <a:pt x="206" y="136"/>
                  </a:lnTo>
                  <a:lnTo>
                    <a:pt x="186" y="140"/>
                  </a:lnTo>
                  <a:lnTo>
                    <a:pt x="164" y="146"/>
                  </a:lnTo>
                  <a:lnTo>
                    <a:pt x="145" y="154"/>
                  </a:lnTo>
                  <a:lnTo>
                    <a:pt x="125" y="163"/>
                  </a:lnTo>
                  <a:lnTo>
                    <a:pt x="107" y="173"/>
                  </a:lnTo>
                  <a:lnTo>
                    <a:pt x="88" y="185"/>
                  </a:lnTo>
                  <a:lnTo>
                    <a:pt x="72" y="199"/>
                  </a:lnTo>
                  <a:lnTo>
                    <a:pt x="57" y="213"/>
                  </a:lnTo>
                  <a:lnTo>
                    <a:pt x="43" y="230"/>
                  </a:lnTo>
                  <a:lnTo>
                    <a:pt x="32" y="247"/>
                  </a:lnTo>
                  <a:lnTo>
                    <a:pt x="21" y="266"/>
                  </a:lnTo>
                  <a:lnTo>
                    <a:pt x="21" y="266"/>
                  </a:lnTo>
                  <a:lnTo>
                    <a:pt x="16" y="279"/>
                  </a:lnTo>
                  <a:lnTo>
                    <a:pt x="11" y="292"/>
                  </a:lnTo>
                  <a:lnTo>
                    <a:pt x="7" y="306"/>
                  </a:lnTo>
                  <a:lnTo>
                    <a:pt x="4" y="320"/>
                  </a:lnTo>
                  <a:lnTo>
                    <a:pt x="2" y="334"/>
                  </a:lnTo>
                  <a:lnTo>
                    <a:pt x="0" y="349"/>
                  </a:lnTo>
                  <a:lnTo>
                    <a:pt x="0" y="362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90"/>
                  </a:lnTo>
                  <a:lnTo>
                    <a:pt x="1" y="402"/>
                  </a:lnTo>
                  <a:lnTo>
                    <a:pt x="3" y="415"/>
                  </a:lnTo>
                  <a:lnTo>
                    <a:pt x="6" y="426"/>
                  </a:lnTo>
                  <a:lnTo>
                    <a:pt x="9" y="437"/>
                  </a:lnTo>
                  <a:lnTo>
                    <a:pt x="13" y="449"/>
                  </a:lnTo>
                  <a:lnTo>
                    <a:pt x="18" y="460"/>
                  </a:lnTo>
                  <a:lnTo>
                    <a:pt x="23" y="470"/>
                  </a:lnTo>
                  <a:lnTo>
                    <a:pt x="30" y="479"/>
                  </a:lnTo>
                  <a:lnTo>
                    <a:pt x="36" y="490"/>
                  </a:lnTo>
                  <a:lnTo>
                    <a:pt x="43" y="499"/>
                  </a:lnTo>
                  <a:lnTo>
                    <a:pt x="51" y="508"/>
                  </a:lnTo>
                  <a:lnTo>
                    <a:pt x="68" y="525"/>
                  </a:lnTo>
                  <a:lnTo>
                    <a:pt x="86" y="539"/>
                  </a:lnTo>
                  <a:lnTo>
                    <a:pt x="106" y="552"/>
                  </a:lnTo>
                  <a:lnTo>
                    <a:pt x="126" y="565"/>
                  </a:lnTo>
                  <a:lnTo>
                    <a:pt x="149" y="575"/>
                  </a:lnTo>
                  <a:lnTo>
                    <a:pt x="171" y="583"/>
                  </a:lnTo>
                  <a:lnTo>
                    <a:pt x="195" y="589"/>
                  </a:lnTo>
                  <a:lnTo>
                    <a:pt x="219" y="595"/>
                  </a:lnTo>
                  <a:lnTo>
                    <a:pt x="242" y="597"/>
                  </a:lnTo>
                  <a:lnTo>
                    <a:pt x="267" y="598"/>
                  </a:lnTo>
                  <a:lnTo>
                    <a:pt x="267" y="598"/>
                  </a:lnTo>
                  <a:lnTo>
                    <a:pt x="283" y="599"/>
                  </a:lnTo>
                  <a:lnTo>
                    <a:pt x="300" y="599"/>
                  </a:lnTo>
                  <a:lnTo>
                    <a:pt x="317" y="598"/>
                  </a:lnTo>
                  <a:lnTo>
                    <a:pt x="334" y="596"/>
                  </a:lnTo>
                  <a:lnTo>
                    <a:pt x="351" y="593"/>
                  </a:lnTo>
                  <a:lnTo>
                    <a:pt x="369" y="589"/>
                  </a:lnTo>
                  <a:lnTo>
                    <a:pt x="385" y="586"/>
                  </a:lnTo>
                  <a:lnTo>
                    <a:pt x="402" y="581"/>
                  </a:lnTo>
                  <a:lnTo>
                    <a:pt x="418" y="575"/>
                  </a:lnTo>
                  <a:lnTo>
                    <a:pt x="434" y="569"/>
                  </a:lnTo>
                  <a:lnTo>
                    <a:pt x="450" y="562"/>
                  </a:lnTo>
                  <a:lnTo>
                    <a:pt x="465" y="553"/>
                  </a:lnTo>
                  <a:lnTo>
                    <a:pt x="480" y="544"/>
                  </a:lnTo>
                  <a:lnTo>
                    <a:pt x="493" y="535"/>
                  </a:lnTo>
                  <a:lnTo>
                    <a:pt x="506" y="524"/>
                  </a:lnTo>
                  <a:lnTo>
                    <a:pt x="519" y="512"/>
                  </a:lnTo>
                  <a:lnTo>
                    <a:pt x="519" y="512"/>
                  </a:lnTo>
                  <a:lnTo>
                    <a:pt x="519" y="519"/>
                  </a:lnTo>
                  <a:lnTo>
                    <a:pt x="520" y="527"/>
                  </a:lnTo>
                  <a:lnTo>
                    <a:pt x="522" y="533"/>
                  </a:lnTo>
                  <a:lnTo>
                    <a:pt x="524" y="539"/>
                  </a:lnTo>
                  <a:lnTo>
                    <a:pt x="529" y="550"/>
                  </a:lnTo>
                  <a:lnTo>
                    <a:pt x="536" y="561"/>
                  </a:lnTo>
                  <a:lnTo>
                    <a:pt x="545" y="569"/>
                  </a:lnTo>
                  <a:lnTo>
                    <a:pt x="556" y="576"/>
                  </a:lnTo>
                  <a:lnTo>
                    <a:pt x="567" y="583"/>
                  </a:lnTo>
                  <a:lnTo>
                    <a:pt x="579" y="588"/>
                  </a:lnTo>
                  <a:lnTo>
                    <a:pt x="593" y="592"/>
                  </a:lnTo>
                  <a:lnTo>
                    <a:pt x="606" y="596"/>
                  </a:lnTo>
                  <a:lnTo>
                    <a:pt x="619" y="599"/>
                  </a:lnTo>
                  <a:lnTo>
                    <a:pt x="634" y="600"/>
                  </a:lnTo>
                  <a:lnTo>
                    <a:pt x="647" y="601"/>
                  </a:lnTo>
                  <a:lnTo>
                    <a:pt x="661" y="602"/>
                  </a:lnTo>
                  <a:lnTo>
                    <a:pt x="673" y="601"/>
                  </a:lnTo>
                  <a:lnTo>
                    <a:pt x="684" y="600"/>
                  </a:lnTo>
                  <a:lnTo>
                    <a:pt x="684" y="600"/>
                  </a:lnTo>
                  <a:lnTo>
                    <a:pt x="692" y="600"/>
                  </a:lnTo>
                  <a:lnTo>
                    <a:pt x="701" y="598"/>
                  </a:lnTo>
                  <a:lnTo>
                    <a:pt x="710" y="595"/>
                  </a:lnTo>
                  <a:lnTo>
                    <a:pt x="718" y="590"/>
                  </a:lnTo>
                  <a:lnTo>
                    <a:pt x="735" y="581"/>
                  </a:lnTo>
                  <a:lnTo>
                    <a:pt x="748" y="571"/>
                  </a:lnTo>
                  <a:lnTo>
                    <a:pt x="748" y="571"/>
                  </a:lnTo>
                  <a:lnTo>
                    <a:pt x="762" y="562"/>
                  </a:lnTo>
                  <a:lnTo>
                    <a:pt x="762" y="562"/>
                  </a:lnTo>
                  <a:lnTo>
                    <a:pt x="765" y="569"/>
                  </a:lnTo>
                  <a:lnTo>
                    <a:pt x="771" y="577"/>
                  </a:lnTo>
                  <a:lnTo>
                    <a:pt x="776" y="585"/>
                  </a:lnTo>
                  <a:lnTo>
                    <a:pt x="783" y="592"/>
                  </a:lnTo>
                  <a:lnTo>
                    <a:pt x="797" y="607"/>
                  </a:lnTo>
                  <a:lnTo>
                    <a:pt x="812" y="618"/>
                  </a:lnTo>
                  <a:lnTo>
                    <a:pt x="812" y="618"/>
                  </a:lnTo>
                  <a:lnTo>
                    <a:pt x="803" y="620"/>
                  </a:lnTo>
                  <a:lnTo>
                    <a:pt x="795" y="625"/>
                  </a:lnTo>
                  <a:lnTo>
                    <a:pt x="786" y="632"/>
                  </a:lnTo>
                  <a:lnTo>
                    <a:pt x="777" y="640"/>
                  </a:lnTo>
                  <a:lnTo>
                    <a:pt x="767" y="648"/>
                  </a:lnTo>
                  <a:lnTo>
                    <a:pt x="760" y="656"/>
                  </a:lnTo>
                  <a:lnTo>
                    <a:pt x="754" y="664"/>
                  </a:lnTo>
                  <a:lnTo>
                    <a:pt x="749" y="672"/>
                  </a:lnTo>
                  <a:lnTo>
                    <a:pt x="749" y="672"/>
                  </a:lnTo>
                  <a:lnTo>
                    <a:pt x="746" y="680"/>
                  </a:lnTo>
                  <a:lnTo>
                    <a:pt x="743" y="688"/>
                  </a:lnTo>
                  <a:lnTo>
                    <a:pt x="742" y="695"/>
                  </a:lnTo>
                  <a:lnTo>
                    <a:pt x="740" y="703"/>
                  </a:lnTo>
                  <a:lnTo>
                    <a:pt x="740" y="711"/>
                  </a:lnTo>
                  <a:lnTo>
                    <a:pt x="740" y="718"/>
                  </a:lnTo>
                  <a:lnTo>
                    <a:pt x="741" y="732"/>
                  </a:lnTo>
                  <a:lnTo>
                    <a:pt x="745" y="746"/>
                  </a:lnTo>
                  <a:lnTo>
                    <a:pt x="751" y="759"/>
                  </a:lnTo>
                  <a:lnTo>
                    <a:pt x="758" y="770"/>
                  </a:lnTo>
                  <a:lnTo>
                    <a:pt x="767" y="782"/>
                  </a:lnTo>
                  <a:lnTo>
                    <a:pt x="779" y="792"/>
                  </a:lnTo>
                  <a:lnTo>
                    <a:pt x="790" y="801"/>
                  </a:lnTo>
                  <a:lnTo>
                    <a:pt x="803" y="810"/>
                  </a:lnTo>
                  <a:lnTo>
                    <a:pt x="817" y="818"/>
                  </a:lnTo>
                  <a:lnTo>
                    <a:pt x="830" y="825"/>
                  </a:lnTo>
                  <a:lnTo>
                    <a:pt x="845" y="830"/>
                  </a:lnTo>
                  <a:lnTo>
                    <a:pt x="859" y="835"/>
                  </a:lnTo>
                  <a:lnTo>
                    <a:pt x="873" y="838"/>
                  </a:lnTo>
                  <a:lnTo>
                    <a:pt x="873" y="838"/>
                  </a:lnTo>
                  <a:lnTo>
                    <a:pt x="897" y="843"/>
                  </a:lnTo>
                  <a:lnTo>
                    <a:pt x="920" y="845"/>
                  </a:lnTo>
                  <a:lnTo>
                    <a:pt x="943" y="847"/>
                  </a:lnTo>
                  <a:lnTo>
                    <a:pt x="968" y="846"/>
                  </a:lnTo>
                  <a:lnTo>
                    <a:pt x="992" y="843"/>
                  </a:lnTo>
                  <a:lnTo>
                    <a:pt x="1015" y="839"/>
                  </a:lnTo>
                  <a:lnTo>
                    <a:pt x="1039" y="832"/>
                  </a:lnTo>
                  <a:lnTo>
                    <a:pt x="1061" y="824"/>
                  </a:lnTo>
                  <a:lnTo>
                    <a:pt x="1083" y="813"/>
                  </a:lnTo>
                  <a:lnTo>
                    <a:pt x="1103" y="801"/>
                  </a:lnTo>
                  <a:lnTo>
                    <a:pt x="1112" y="795"/>
                  </a:lnTo>
                  <a:lnTo>
                    <a:pt x="1121" y="788"/>
                  </a:lnTo>
                  <a:lnTo>
                    <a:pt x="1130" y="780"/>
                  </a:lnTo>
                  <a:lnTo>
                    <a:pt x="1139" y="771"/>
                  </a:lnTo>
                  <a:lnTo>
                    <a:pt x="1146" y="763"/>
                  </a:lnTo>
                  <a:lnTo>
                    <a:pt x="1153" y="754"/>
                  </a:lnTo>
                  <a:lnTo>
                    <a:pt x="1160" y="744"/>
                  </a:lnTo>
                  <a:lnTo>
                    <a:pt x="1166" y="734"/>
                  </a:lnTo>
                  <a:lnTo>
                    <a:pt x="1171" y="723"/>
                  </a:lnTo>
                  <a:lnTo>
                    <a:pt x="1176" y="713"/>
                  </a:lnTo>
                  <a:lnTo>
                    <a:pt x="1180" y="700"/>
                  </a:lnTo>
                  <a:lnTo>
                    <a:pt x="1184" y="689"/>
                  </a:lnTo>
                  <a:lnTo>
                    <a:pt x="1184" y="689"/>
                  </a:lnTo>
                  <a:lnTo>
                    <a:pt x="1187" y="677"/>
                  </a:lnTo>
                  <a:lnTo>
                    <a:pt x="1189" y="665"/>
                  </a:lnTo>
                  <a:lnTo>
                    <a:pt x="1191" y="652"/>
                  </a:lnTo>
                  <a:lnTo>
                    <a:pt x="1192" y="640"/>
                  </a:lnTo>
                  <a:lnTo>
                    <a:pt x="1192" y="627"/>
                  </a:lnTo>
                  <a:lnTo>
                    <a:pt x="1192" y="615"/>
                  </a:lnTo>
                  <a:lnTo>
                    <a:pt x="1191" y="603"/>
                  </a:lnTo>
                  <a:lnTo>
                    <a:pt x="1189" y="590"/>
                  </a:lnTo>
                  <a:lnTo>
                    <a:pt x="1189" y="590"/>
                  </a:lnTo>
                  <a:lnTo>
                    <a:pt x="1184" y="575"/>
                  </a:lnTo>
                  <a:lnTo>
                    <a:pt x="1178" y="562"/>
                  </a:lnTo>
                  <a:lnTo>
                    <a:pt x="1170" y="549"/>
                  </a:lnTo>
                  <a:lnTo>
                    <a:pt x="1162" y="538"/>
                  </a:lnTo>
                  <a:lnTo>
                    <a:pt x="1154" y="530"/>
                  </a:lnTo>
                  <a:lnTo>
                    <a:pt x="1145" y="522"/>
                  </a:lnTo>
                  <a:lnTo>
                    <a:pt x="1134" y="514"/>
                  </a:lnTo>
                  <a:lnTo>
                    <a:pt x="1123" y="509"/>
                  </a:lnTo>
                  <a:lnTo>
                    <a:pt x="1111" y="505"/>
                  </a:lnTo>
                  <a:lnTo>
                    <a:pt x="1099" y="501"/>
                  </a:lnTo>
                  <a:lnTo>
                    <a:pt x="1086" y="499"/>
                  </a:lnTo>
                  <a:lnTo>
                    <a:pt x="1073" y="497"/>
                  </a:lnTo>
                  <a:lnTo>
                    <a:pt x="1045" y="494"/>
                  </a:lnTo>
                  <a:lnTo>
                    <a:pt x="1016" y="494"/>
                  </a:lnTo>
                  <a:lnTo>
                    <a:pt x="1016" y="494"/>
                  </a:lnTo>
                  <a:lnTo>
                    <a:pt x="837" y="493"/>
                  </a:lnTo>
                  <a:lnTo>
                    <a:pt x="837" y="493"/>
                  </a:lnTo>
                  <a:lnTo>
                    <a:pt x="833" y="493"/>
                  </a:lnTo>
                  <a:lnTo>
                    <a:pt x="828" y="492"/>
                  </a:lnTo>
                  <a:lnTo>
                    <a:pt x="823" y="490"/>
                  </a:lnTo>
                  <a:lnTo>
                    <a:pt x="819" y="488"/>
                  </a:lnTo>
                  <a:lnTo>
                    <a:pt x="815" y="485"/>
                  </a:lnTo>
                  <a:lnTo>
                    <a:pt x="812" y="480"/>
                  </a:lnTo>
                  <a:lnTo>
                    <a:pt x="811" y="476"/>
                  </a:lnTo>
                  <a:lnTo>
                    <a:pt x="812" y="471"/>
                  </a:lnTo>
                  <a:lnTo>
                    <a:pt x="812" y="471"/>
                  </a:lnTo>
                  <a:lnTo>
                    <a:pt x="815" y="463"/>
                  </a:lnTo>
                  <a:lnTo>
                    <a:pt x="819" y="457"/>
                  </a:lnTo>
                  <a:lnTo>
                    <a:pt x="823" y="451"/>
                  </a:lnTo>
                  <a:lnTo>
                    <a:pt x="829" y="447"/>
                  </a:lnTo>
                  <a:lnTo>
                    <a:pt x="834" y="442"/>
                  </a:lnTo>
                  <a:lnTo>
                    <a:pt x="840" y="439"/>
                  </a:lnTo>
                  <a:lnTo>
                    <a:pt x="848" y="436"/>
                  </a:lnTo>
                  <a:lnTo>
                    <a:pt x="855" y="435"/>
                  </a:lnTo>
                  <a:lnTo>
                    <a:pt x="869" y="433"/>
                  </a:lnTo>
                  <a:lnTo>
                    <a:pt x="885" y="433"/>
                  </a:lnTo>
                  <a:lnTo>
                    <a:pt x="900" y="434"/>
                  </a:lnTo>
                  <a:lnTo>
                    <a:pt x="914" y="436"/>
                  </a:lnTo>
                  <a:lnTo>
                    <a:pt x="914" y="436"/>
                  </a:lnTo>
                  <a:lnTo>
                    <a:pt x="925" y="438"/>
                  </a:lnTo>
                  <a:lnTo>
                    <a:pt x="935" y="439"/>
                  </a:lnTo>
                  <a:lnTo>
                    <a:pt x="958" y="441"/>
                  </a:lnTo>
                  <a:lnTo>
                    <a:pt x="979" y="440"/>
                  </a:lnTo>
                  <a:lnTo>
                    <a:pt x="1002" y="438"/>
                  </a:lnTo>
                  <a:lnTo>
                    <a:pt x="1023" y="433"/>
                  </a:lnTo>
                  <a:lnTo>
                    <a:pt x="1045" y="427"/>
                  </a:lnTo>
                  <a:lnTo>
                    <a:pt x="1066" y="420"/>
                  </a:lnTo>
                  <a:lnTo>
                    <a:pt x="1084" y="410"/>
                  </a:lnTo>
                  <a:lnTo>
                    <a:pt x="1084" y="410"/>
                  </a:lnTo>
                  <a:lnTo>
                    <a:pt x="1097" y="401"/>
                  </a:lnTo>
                  <a:lnTo>
                    <a:pt x="1109" y="393"/>
                  </a:lnTo>
                  <a:lnTo>
                    <a:pt x="1119" y="384"/>
                  </a:lnTo>
                  <a:lnTo>
                    <a:pt x="1128" y="375"/>
                  </a:lnTo>
                  <a:lnTo>
                    <a:pt x="1136" y="364"/>
                  </a:lnTo>
                  <a:lnTo>
                    <a:pt x="1143" y="354"/>
                  </a:lnTo>
                  <a:lnTo>
                    <a:pt x="1148" y="344"/>
                  </a:lnTo>
                  <a:lnTo>
                    <a:pt x="1152" y="333"/>
                  </a:lnTo>
                  <a:lnTo>
                    <a:pt x="1155" y="322"/>
                  </a:lnTo>
                  <a:lnTo>
                    <a:pt x="1157" y="310"/>
                  </a:lnTo>
                  <a:lnTo>
                    <a:pt x="1157" y="299"/>
                  </a:lnTo>
                  <a:lnTo>
                    <a:pt x="1156" y="286"/>
                  </a:lnTo>
                  <a:lnTo>
                    <a:pt x="1154" y="273"/>
                  </a:lnTo>
                  <a:lnTo>
                    <a:pt x="1150" y="259"/>
                  </a:lnTo>
                  <a:lnTo>
                    <a:pt x="1145" y="246"/>
                  </a:lnTo>
                  <a:lnTo>
                    <a:pt x="1139" y="232"/>
                  </a:lnTo>
                  <a:lnTo>
                    <a:pt x="1139" y="232"/>
                  </a:lnTo>
                  <a:lnTo>
                    <a:pt x="1164" y="232"/>
                  </a:lnTo>
                  <a:lnTo>
                    <a:pt x="1177" y="232"/>
                  </a:lnTo>
                  <a:lnTo>
                    <a:pt x="1188" y="230"/>
                  </a:lnTo>
                  <a:lnTo>
                    <a:pt x="1193" y="228"/>
                  </a:lnTo>
                  <a:lnTo>
                    <a:pt x="1198" y="226"/>
                  </a:lnTo>
                  <a:lnTo>
                    <a:pt x="1202" y="222"/>
                  </a:lnTo>
                  <a:lnTo>
                    <a:pt x="1206" y="219"/>
                  </a:lnTo>
                  <a:lnTo>
                    <a:pt x="1208" y="214"/>
                  </a:lnTo>
                  <a:lnTo>
                    <a:pt x="1211" y="209"/>
                  </a:lnTo>
                  <a:lnTo>
                    <a:pt x="1213" y="202"/>
                  </a:lnTo>
                  <a:lnTo>
                    <a:pt x="1213" y="195"/>
                  </a:lnTo>
                  <a:lnTo>
                    <a:pt x="1213" y="195"/>
                  </a:lnTo>
                  <a:close/>
                  <a:moveTo>
                    <a:pt x="850" y="626"/>
                  </a:moveTo>
                  <a:lnTo>
                    <a:pt x="850" y="626"/>
                  </a:lnTo>
                  <a:lnTo>
                    <a:pt x="960" y="627"/>
                  </a:lnTo>
                  <a:lnTo>
                    <a:pt x="1071" y="628"/>
                  </a:lnTo>
                  <a:lnTo>
                    <a:pt x="1071" y="628"/>
                  </a:lnTo>
                  <a:lnTo>
                    <a:pt x="1080" y="628"/>
                  </a:lnTo>
                  <a:lnTo>
                    <a:pt x="1089" y="629"/>
                  </a:lnTo>
                  <a:lnTo>
                    <a:pt x="1097" y="630"/>
                  </a:lnTo>
                  <a:lnTo>
                    <a:pt x="1105" y="633"/>
                  </a:lnTo>
                  <a:lnTo>
                    <a:pt x="1112" y="636"/>
                  </a:lnTo>
                  <a:lnTo>
                    <a:pt x="1118" y="638"/>
                  </a:lnTo>
                  <a:lnTo>
                    <a:pt x="1123" y="642"/>
                  </a:lnTo>
                  <a:lnTo>
                    <a:pt x="1128" y="645"/>
                  </a:lnTo>
                  <a:lnTo>
                    <a:pt x="1132" y="649"/>
                  </a:lnTo>
                  <a:lnTo>
                    <a:pt x="1135" y="654"/>
                  </a:lnTo>
                  <a:lnTo>
                    <a:pt x="1139" y="658"/>
                  </a:lnTo>
                  <a:lnTo>
                    <a:pt x="1142" y="663"/>
                  </a:lnTo>
                  <a:lnTo>
                    <a:pt x="1145" y="675"/>
                  </a:lnTo>
                  <a:lnTo>
                    <a:pt x="1145" y="686"/>
                  </a:lnTo>
                  <a:lnTo>
                    <a:pt x="1144" y="698"/>
                  </a:lnTo>
                  <a:lnTo>
                    <a:pt x="1141" y="711"/>
                  </a:lnTo>
                  <a:lnTo>
                    <a:pt x="1136" y="723"/>
                  </a:lnTo>
                  <a:lnTo>
                    <a:pt x="1129" y="734"/>
                  </a:lnTo>
                  <a:lnTo>
                    <a:pt x="1121" y="747"/>
                  </a:lnTo>
                  <a:lnTo>
                    <a:pt x="1112" y="757"/>
                  </a:lnTo>
                  <a:lnTo>
                    <a:pt x="1102" y="767"/>
                  </a:lnTo>
                  <a:lnTo>
                    <a:pt x="1089" y="775"/>
                  </a:lnTo>
                  <a:lnTo>
                    <a:pt x="1089" y="775"/>
                  </a:lnTo>
                  <a:lnTo>
                    <a:pt x="1076" y="785"/>
                  </a:lnTo>
                  <a:lnTo>
                    <a:pt x="1060" y="793"/>
                  </a:lnTo>
                  <a:lnTo>
                    <a:pt x="1044" y="799"/>
                  </a:lnTo>
                  <a:lnTo>
                    <a:pt x="1026" y="805"/>
                  </a:lnTo>
                  <a:lnTo>
                    <a:pt x="1008" y="809"/>
                  </a:lnTo>
                  <a:lnTo>
                    <a:pt x="988" y="811"/>
                  </a:lnTo>
                  <a:lnTo>
                    <a:pt x="969" y="813"/>
                  </a:lnTo>
                  <a:lnTo>
                    <a:pt x="949" y="813"/>
                  </a:lnTo>
                  <a:lnTo>
                    <a:pt x="930" y="811"/>
                  </a:lnTo>
                  <a:lnTo>
                    <a:pt x="911" y="808"/>
                  </a:lnTo>
                  <a:lnTo>
                    <a:pt x="894" y="803"/>
                  </a:lnTo>
                  <a:lnTo>
                    <a:pt x="876" y="797"/>
                  </a:lnTo>
                  <a:lnTo>
                    <a:pt x="861" y="789"/>
                  </a:lnTo>
                  <a:lnTo>
                    <a:pt x="847" y="778"/>
                  </a:lnTo>
                  <a:lnTo>
                    <a:pt x="840" y="773"/>
                  </a:lnTo>
                  <a:lnTo>
                    <a:pt x="834" y="767"/>
                  </a:lnTo>
                  <a:lnTo>
                    <a:pt x="829" y="760"/>
                  </a:lnTo>
                  <a:lnTo>
                    <a:pt x="824" y="753"/>
                  </a:lnTo>
                  <a:lnTo>
                    <a:pt x="824" y="753"/>
                  </a:lnTo>
                  <a:lnTo>
                    <a:pt x="819" y="745"/>
                  </a:lnTo>
                  <a:lnTo>
                    <a:pt x="816" y="736"/>
                  </a:lnTo>
                  <a:lnTo>
                    <a:pt x="813" y="727"/>
                  </a:lnTo>
                  <a:lnTo>
                    <a:pt x="811" y="719"/>
                  </a:lnTo>
                  <a:lnTo>
                    <a:pt x="810" y="711"/>
                  </a:lnTo>
                  <a:lnTo>
                    <a:pt x="810" y="702"/>
                  </a:lnTo>
                  <a:lnTo>
                    <a:pt x="811" y="694"/>
                  </a:lnTo>
                  <a:lnTo>
                    <a:pt x="813" y="686"/>
                  </a:lnTo>
                  <a:lnTo>
                    <a:pt x="815" y="678"/>
                  </a:lnTo>
                  <a:lnTo>
                    <a:pt x="818" y="671"/>
                  </a:lnTo>
                  <a:lnTo>
                    <a:pt x="822" y="662"/>
                  </a:lnTo>
                  <a:lnTo>
                    <a:pt x="826" y="655"/>
                  </a:lnTo>
                  <a:lnTo>
                    <a:pt x="836" y="641"/>
                  </a:lnTo>
                  <a:lnTo>
                    <a:pt x="850" y="626"/>
                  </a:lnTo>
                  <a:lnTo>
                    <a:pt x="850" y="626"/>
                  </a:lnTo>
                  <a:close/>
                  <a:moveTo>
                    <a:pt x="1031" y="331"/>
                  </a:moveTo>
                  <a:lnTo>
                    <a:pt x="1031" y="331"/>
                  </a:lnTo>
                  <a:lnTo>
                    <a:pt x="1029" y="357"/>
                  </a:lnTo>
                  <a:lnTo>
                    <a:pt x="1026" y="371"/>
                  </a:lnTo>
                  <a:lnTo>
                    <a:pt x="1022" y="384"/>
                  </a:lnTo>
                  <a:lnTo>
                    <a:pt x="1020" y="390"/>
                  </a:lnTo>
                  <a:lnTo>
                    <a:pt x="1017" y="395"/>
                  </a:lnTo>
                  <a:lnTo>
                    <a:pt x="1014" y="400"/>
                  </a:lnTo>
                  <a:lnTo>
                    <a:pt x="1009" y="404"/>
                  </a:lnTo>
                  <a:lnTo>
                    <a:pt x="1004" y="407"/>
                  </a:lnTo>
                  <a:lnTo>
                    <a:pt x="999" y="410"/>
                  </a:lnTo>
                  <a:lnTo>
                    <a:pt x="992" y="412"/>
                  </a:lnTo>
                  <a:lnTo>
                    <a:pt x="984" y="412"/>
                  </a:lnTo>
                  <a:lnTo>
                    <a:pt x="984" y="412"/>
                  </a:lnTo>
                  <a:lnTo>
                    <a:pt x="971" y="413"/>
                  </a:lnTo>
                  <a:lnTo>
                    <a:pt x="958" y="413"/>
                  </a:lnTo>
                  <a:lnTo>
                    <a:pt x="943" y="412"/>
                  </a:lnTo>
                  <a:lnTo>
                    <a:pt x="931" y="408"/>
                  </a:lnTo>
                  <a:lnTo>
                    <a:pt x="931" y="408"/>
                  </a:lnTo>
                  <a:lnTo>
                    <a:pt x="925" y="405"/>
                  </a:lnTo>
                  <a:lnTo>
                    <a:pt x="919" y="401"/>
                  </a:lnTo>
                  <a:lnTo>
                    <a:pt x="914" y="396"/>
                  </a:lnTo>
                  <a:lnTo>
                    <a:pt x="910" y="390"/>
                  </a:lnTo>
                  <a:lnTo>
                    <a:pt x="907" y="383"/>
                  </a:lnTo>
                  <a:lnTo>
                    <a:pt x="905" y="375"/>
                  </a:lnTo>
                  <a:lnTo>
                    <a:pt x="901" y="358"/>
                  </a:lnTo>
                  <a:lnTo>
                    <a:pt x="900" y="340"/>
                  </a:lnTo>
                  <a:lnTo>
                    <a:pt x="900" y="322"/>
                  </a:lnTo>
                  <a:lnTo>
                    <a:pt x="900" y="292"/>
                  </a:lnTo>
                  <a:lnTo>
                    <a:pt x="900" y="292"/>
                  </a:lnTo>
                  <a:lnTo>
                    <a:pt x="899" y="277"/>
                  </a:lnTo>
                  <a:lnTo>
                    <a:pt x="899" y="258"/>
                  </a:lnTo>
                  <a:lnTo>
                    <a:pt x="901" y="239"/>
                  </a:lnTo>
                  <a:lnTo>
                    <a:pt x="903" y="230"/>
                  </a:lnTo>
                  <a:lnTo>
                    <a:pt x="905" y="220"/>
                  </a:lnTo>
                  <a:lnTo>
                    <a:pt x="908" y="211"/>
                  </a:lnTo>
                  <a:lnTo>
                    <a:pt x="911" y="203"/>
                  </a:lnTo>
                  <a:lnTo>
                    <a:pt x="915" y="196"/>
                  </a:lnTo>
                  <a:lnTo>
                    <a:pt x="922" y="190"/>
                  </a:lnTo>
                  <a:lnTo>
                    <a:pt x="928" y="183"/>
                  </a:lnTo>
                  <a:lnTo>
                    <a:pt x="935" y="179"/>
                  </a:lnTo>
                  <a:lnTo>
                    <a:pt x="943" y="177"/>
                  </a:lnTo>
                  <a:lnTo>
                    <a:pt x="952" y="176"/>
                  </a:lnTo>
                  <a:lnTo>
                    <a:pt x="952" y="176"/>
                  </a:lnTo>
                  <a:lnTo>
                    <a:pt x="969" y="174"/>
                  </a:lnTo>
                  <a:lnTo>
                    <a:pt x="978" y="175"/>
                  </a:lnTo>
                  <a:lnTo>
                    <a:pt x="986" y="175"/>
                  </a:lnTo>
                  <a:lnTo>
                    <a:pt x="995" y="177"/>
                  </a:lnTo>
                  <a:lnTo>
                    <a:pt x="1003" y="180"/>
                  </a:lnTo>
                  <a:lnTo>
                    <a:pt x="1010" y="184"/>
                  </a:lnTo>
                  <a:lnTo>
                    <a:pt x="1016" y="190"/>
                  </a:lnTo>
                  <a:lnTo>
                    <a:pt x="1016" y="190"/>
                  </a:lnTo>
                  <a:lnTo>
                    <a:pt x="1020" y="198"/>
                  </a:lnTo>
                  <a:lnTo>
                    <a:pt x="1023" y="206"/>
                  </a:lnTo>
                  <a:lnTo>
                    <a:pt x="1028" y="223"/>
                  </a:lnTo>
                  <a:lnTo>
                    <a:pt x="1031" y="241"/>
                  </a:lnTo>
                  <a:lnTo>
                    <a:pt x="1032" y="259"/>
                  </a:lnTo>
                  <a:lnTo>
                    <a:pt x="1032" y="277"/>
                  </a:lnTo>
                  <a:lnTo>
                    <a:pt x="1032" y="295"/>
                  </a:lnTo>
                  <a:lnTo>
                    <a:pt x="1031" y="331"/>
                  </a:lnTo>
                  <a:lnTo>
                    <a:pt x="1031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8197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T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79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2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s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3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9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1602658"/>
            <a:ext cx="10761133" cy="4574305"/>
          </a:xfrm>
        </p:spPr>
        <p:txBody>
          <a:bodyPr/>
          <a:lstStyle>
            <a:lvl1pPr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-228600"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858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9144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94292" y="1051985"/>
            <a:ext cx="10759508" cy="55067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7462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94292" y="1051985"/>
            <a:ext cx="10759508" cy="55067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7146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81824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gl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0201" y="-1"/>
            <a:ext cx="6781799" cy="6858000"/>
          </a:xfrm>
          <a:custGeom>
            <a:avLst/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601132" y="365125"/>
            <a:ext cx="694266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862667"/>
            <a:ext cx="5401733" cy="431429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28600" indent="-228600"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457200" indent="-228600"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685800" indent="-228600">
              <a:buFont typeface="Arial" panose="020B0604020202020204" pitchFamily="34" charset="0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914400" indent="-228600">
              <a:buFont typeface="Arial" panose="020B0604020202020204" pitchFamily="34" charset="0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03734" y="1312333"/>
            <a:ext cx="5376908" cy="5635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75" y="347663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761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482347" y="0"/>
            <a:ext cx="4709651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75" y="347663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01133" y="365125"/>
            <a:ext cx="6458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03734" y="1312333"/>
            <a:ext cx="6455660" cy="5635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1133" y="1862667"/>
            <a:ext cx="6458262" cy="431429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28600" indent="-228600"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457200" indent="-228600"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685800" indent="-228600">
              <a:buFont typeface="Arial" panose="020B0604020202020204" pitchFamily="34" charset="0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914400" indent="-228600">
              <a:buFont typeface="Arial" panose="020B0604020202020204" pitchFamily="34" charset="0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99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482347" y="0"/>
            <a:ext cx="4709651" cy="6858000"/>
          </a:xfrm>
          <a:custGeom>
            <a:avLst/>
            <a:gdLst>
              <a:gd name="connsiteX0" fmla="*/ 0 w 5206738"/>
              <a:gd name="connsiteY0" fmla="*/ 0 h 6858000"/>
              <a:gd name="connsiteX1" fmla="*/ 5206738 w 5206738"/>
              <a:gd name="connsiteY1" fmla="*/ 0 h 6858000"/>
              <a:gd name="connsiteX2" fmla="*/ 5206738 w 5206738"/>
              <a:gd name="connsiteY2" fmla="*/ 6858000 h 6858000"/>
              <a:gd name="connsiteX3" fmla="*/ 0 w 5206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6738" h="6858000">
                <a:moveTo>
                  <a:pt x="0" y="0"/>
                </a:moveTo>
                <a:lnTo>
                  <a:pt x="5206738" y="0"/>
                </a:lnTo>
                <a:lnTo>
                  <a:pt x="520673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601134" y="365125"/>
            <a:ext cx="650239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75" y="347663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2668" y="1163638"/>
            <a:ext cx="6510866" cy="5013325"/>
          </a:xfrm>
        </p:spPr>
        <p:txBody>
          <a:bodyPr/>
          <a:lstStyle>
            <a:lvl1pPr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-228600"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858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9144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1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601133" y="365125"/>
            <a:ext cx="1065953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01133" y="1051985"/>
            <a:ext cx="52192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75" y="347663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idx="15"/>
          </p:nvPr>
        </p:nvSpPr>
        <p:spPr>
          <a:xfrm>
            <a:off x="6005137" y="1065743"/>
            <a:ext cx="525552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2667" y="1889655"/>
            <a:ext cx="5227731" cy="4287308"/>
          </a:xfrm>
        </p:spPr>
        <p:txBody>
          <a:bodyPr/>
          <a:lstStyle>
            <a:lvl1pPr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-228600"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858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9144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6005137" y="1889655"/>
            <a:ext cx="5255528" cy="4287308"/>
          </a:xfrm>
        </p:spPr>
        <p:txBody>
          <a:bodyPr/>
          <a:lstStyle>
            <a:lvl1pPr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-228600"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858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914400" indent="-228600"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00343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92667" y="365125"/>
            <a:ext cx="1076113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2667" y="1163638"/>
            <a:ext cx="1076113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pic>
        <p:nvPicPr>
          <p:cNvPr id="1030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75" y="347663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339595" y="653969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586319" y="64211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Thin"/>
                <a:cs typeface="Roboto Thin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2018 CTG, Inc.</a:t>
            </a:r>
          </a:p>
        </p:txBody>
      </p:sp>
    </p:spTree>
    <p:extLst>
      <p:ext uri="{BB962C8B-B14F-4D97-AF65-F5344CB8AC3E}">
        <p14:creationId xmlns:p14="http://schemas.microsoft.com/office/powerpoint/2010/main" val="372709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2"/>
          </a:solidFill>
          <a:latin typeface="+mn-lt"/>
          <a:ea typeface="Roboto Thin" charset="0"/>
          <a:cs typeface="Roboto Thin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anose="020F0502020204030204" pitchFamily="34" charset="0"/>
          <a:ea typeface="Roboto Thin"/>
          <a:cs typeface="Roboto Thin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anose="020F0502020204030204" pitchFamily="34" charset="0"/>
          <a:ea typeface="Roboto Thin"/>
          <a:cs typeface="Roboto Thin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anose="020F0502020204030204" pitchFamily="34" charset="0"/>
          <a:ea typeface="Roboto Thin"/>
          <a:cs typeface="Roboto Thin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anose="020F0502020204030204" pitchFamily="34" charset="0"/>
          <a:ea typeface="Roboto Thin"/>
          <a:cs typeface="Roboto Thin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Roboto Thin"/>
          <a:ea typeface="Roboto Thin"/>
          <a:cs typeface="Roboto Thin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Roboto Thin"/>
          <a:ea typeface="Roboto Thin"/>
          <a:cs typeface="Roboto Thin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Roboto Thin"/>
          <a:ea typeface="Roboto Thin"/>
          <a:cs typeface="Roboto Thin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Roboto Thin"/>
          <a:ea typeface="Roboto Thin"/>
          <a:cs typeface="Roboto Thin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Roboto Thin" charset="0"/>
          <a:cs typeface="Roboto Thin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28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b="7744"/>
          <a:stretch>
            <a:fillRect/>
          </a:stretch>
        </p:blipFill>
        <p:spPr>
          <a:xfrm>
            <a:off x="-5426" y="0"/>
            <a:ext cx="12192000" cy="6858000"/>
          </a:xfrm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37" y="1703993"/>
            <a:ext cx="362937" cy="36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81450" y="411955"/>
            <a:ext cx="6182139" cy="12856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n-lt"/>
                <a:ea typeface="Roboto Thin" charset="0"/>
                <a:cs typeface="Roboto Thin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anose="020F0502020204030204" pitchFamily="34" charset="0"/>
                <a:ea typeface="Roboto Thin"/>
                <a:cs typeface="Roboto Thin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anose="020F0502020204030204" pitchFamily="34" charset="0"/>
                <a:ea typeface="Roboto Thin"/>
                <a:cs typeface="Roboto Thin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anose="020F0502020204030204" pitchFamily="34" charset="0"/>
                <a:ea typeface="Roboto Thin"/>
                <a:cs typeface="Roboto Thin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anose="020F0502020204030204" pitchFamily="34" charset="0"/>
                <a:ea typeface="Roboto Thin"/>
                <a:cs typeface="Roboto Thin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Thin"/>
                <a:ea typeface="Roboto Thin"/>
                <a:cs typeface="Roboto Thin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Thin"/>
                <a:ea typeface="Roboto Thin"/>
                <a:cs typeface="Roboto Thin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Thin"/>
                <a:ea typeface="Roboto Thin"/>
                <a:cs typeface="Roboto Thin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Thin"/>
                <a:ea typeface="Roboto Thin"/>
                <a:cs typeface="Roboto Thin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alibri" panose="020F0502020204030204"/>
              </a:rPr>
              <a:t>Performance </a:t>
            </a:r>
            <a:r>
              <a:rPr kumimoji="0" lang="nl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alibri" panose="020F0502020204030204"/>
              </a:rPr>
              <a:t>testing</a:t>
            </a: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alibri" panose="020F0502020204030204"/>
              </a:rPr>
              <a:t> in </a:t>
            </a:r>
            <a:r>
              <a:rPr kumimoji="0" lang="nl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alibri" panose="020F0502020204030204"/>
              </a:rPr>
              <a:t>an</a:t>
            </a: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Calibri" panose="020F0502020204030204"/>
              </a:rPr>
              <a:t> agile context,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sz="2800" b="0" dirty="0" err="1">
                <a:solidFill>
                  <a:srgbClr val="005DAA"/>
                </a:solidFill>
                <a:latin typeface="Calibri" panose="020F0502020204030204"/>
              </a:rPr>
              <a:t>w</a:t>
            </a:r>
            <a:r>
              <a:rPr lang="nl-BE" sz="2800" b="0" dirty="0" err="1" smtClean="0">
                <a:solidFill>
                  <a:srgbClr val="005DAA"/>
                </a:solidFill>
                <a:latin typeface="Calibri" panose="020F0502020204030204"/>
              </a:rPr>
              <a:t>hat</a:t>
            </a:r>
            <a:r>
              <a:rPr lang="nl-BE" sz="2800" b="0" dirty="0" smtClean="0">
                <a:solidFill>
                  <a:srgbClr val="005DAA"/>
                </a:solidFill>
                <a:latin typeface="Calibri" panose="020F0502020204030204"/>
              </a:rPr>
              <a:t> is below </a:t>
            </a:r>
            <a:r>
              <a:rPr lang="nl-BE" sz="2800" b="0" dirty="0" err="1" smtClean="0">
                <a:solidFill>
                  <a:srgbClr val="005DAA"/>
                </a:solidFill>
                <a:latin typeface="Calibri" panose="020F0502020204030204"/>
              </a:rPr>
              <a:t>the</a:t>
            </a:r>
            <a:r>
              <a:rPr lang="nl-BE" sz="2800" b="0" dirty="0" smtClean="0">
                <a:solidFill>
                  <a:srgbClr val="005DAA"/>
                </a:solidFill>
                <a:latin typeface="Calibri" panose="020F0502020204030204"/>
              </a:rPr>
              <a:t> </a:t>
            </a:r>
            <a:r>
              <a:rPr lang="nl-BE" sz="2800" b="0" dirty="0" err="1" smtClean="0">
                <a:solidFill>
                  <a:srgbClr val="005DAA"/>
                </a:solidFill>
                <a:latin typeface="Calibri" panose="020F0502020204030204"/>
              </a:rPr>
              <a:t>iceberg</a:t>
            </a:r>
            <a:r>
              <a:rPr lang="nl-BE" sz="2800" b="0" dirty="0" smtClean="0">
                <a:solidFill>
                  <a:srgbClr val="005DAA"/>
                </a:solidFill>
                <a:latin typeface="Calibri" panose="020F0502020204030204"/>
              </a:rPr>
              <a:t>?</a:t>
            </a: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1451" y="1697598"/>
            <a:ext cx="308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>
                <a:solidFill>
                  <a:srgbClr val="3F3F3F"/>
                </a:solidFill>
                <a:latin typeface="Calibri" panose="020F0502020204030204"/>
              </a:rPr>
              <a:t>23 </a:t>
            </a:r>
            <a:r>
              <a:rPr lang="nl-BE" dirty="0" smtClean="0">
                <a:solidFill>
                  <a:srgbClr val="3F3F3F"/>
                </a:solidFill>
                <a:latin typeface="Calibri" panose="020F0502020204030204"/>
              </a:rPr>
              <a:t>MARCH</a:t>
            </a:r>
            <a:r>
              <a:rPr lang="nl-BE" dirty="0">
                <a:solidFill>
                  <a:srgbClr val="3F3F3F"/>
                </a:solidFill>
                <a:latin typeface="Calibri" panose="020F0502020204030204"/>
              </a:rPr>
              <a:t> </a:t>
            </a:r>
            <a:r>
              <a:rPr kumimoji="0" lang="nl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I Wim</a:t>
            </a:r>
            <a:r>
              <a:rPr kumimoji="0" lang="nl-BE" sz="1800" b="0" i="0" u="none" strike="noStrike" kern="1200" cap="none" spc="0" normalizeH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Demey</a:t>
            </a:r>
            <a:endParaRPr kumimoji="0" lang="nl-BE" sz="1800" b="0" i="0" u="none" strike="noStrike" kern="120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31" y="854776"/>
            <a:ext cx="1685643" cy="8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31" b="792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7930" y="808200"/>
            <a:ext cx="11200933" cy="3457238"/>
            <a:chOff x="525777" y="808200"/>
            <a:chExt cx="10806251" cy="3457238"/>
          </a:xfrm>
        </p:grpSpPr>
        <p:sp>
          <p:nvSpPr>
            <p:cNvPr id="3" name="Rectangle 2"/>
            <p:cNvSpPr/>
            <p:nvPr/>
          </p:nvSpPr>
          <p:spPr>
            <a:xfrm>
              <a:off x="765500" y="808200"/>
              <a:ext cx="10566528" cy="3457238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5777" y="1162878"/>
              <a:ext cx="10566978" cy="2554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“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Customers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don’t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judge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you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 </a:t>
              </a:r>
              <a:b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</a:br>
              <a:endParaRPr lang="nl-BE" sz="3200" b="1" i="1" dirty="0" smtClean="0">
                <a:solidFill>
                  <a:srgbClr val="41719C"/>
                </a:solidFill>
                <a:latin typeface="Montserrat Bold"/>
              </a:endParaRPr>
            </a:p>
            <a:p>
              <a:pPr algn="ctr"/>
              <a:r>
                <a:rPr lang="nl-BE" sz="3200" b="1" i="1" dirty="0">
                  <a:solidFill>
                    <a:srgbClr val="41719C"/>
                  </a:solidFill>
                  <a:latin typeface="Montserrat Bold"/>
                </a:rPr>
                <a:t>o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n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how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hard or on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how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many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times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you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have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tried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,</a:t>
              </a:r>
              <a:b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</a:br>
              <a:endParaRPr lang="nl-BE" sz="3200" b="1" i="1" dirty="0" smtClean="0">
                <a:solidFill>
                  <a:srgbClr val="41719C"/>
                </a:solidFill>
                <a:latin typeface="Montserrat Bold"/>
              </a:endParaRPr>
            </a:p>
            <a:p>
              <a:pPr algn="ctr"/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they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measure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you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on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what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you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 have </a:t>
              </a:r>
              <a:r>
                <a:rPr lang="nl-BE" sz="3200" b="1" i="1" dirty="0" err="1" smtClean="0">
                  <a:solidFill>
                    <a:srgbClr val="41719C"/>
                  </a:solidFill>
                  <a:latin typeface="Montserrat Bold"/>
                </a:rPr>
                <a:t>delivered</a:t>
              </a:r>
              <a:r>
                <a:rPr lang="nl-BE" sz="3200" b="1" i="1" dirty="0" smtClean="0">
                  <a:solidFill>
                    <a:srgbClr val="41719C"/>
                  </a:solidFill>
                  <a:latin typeface="Montserrat Bold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25645"/>
          <a:stretch/>
        </p:blipFill>
        <p:spPr>
          <a:xfrm>
            <a:off x="4794211" y="0"/>
            <a:ext cx="7443509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43800" y="5153332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What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 </a:t>
            </a:r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if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 . . . ?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3209" y="854759"/>
            <a:ext cx="898801" cy="477080"/>
          </a:xfrm>
          <a:prstGeom prst="roundRect">
            <a:avLst/>
          </a:prstGeom>
          <a:solidFill>
            <a:srgbClr val="BFD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431634" y="854757"/>
            <a:ext cx="930469" cy="477080"/>
          </a:xfrm>
          <a:prstGeom prst="roundRect">
            <a:avLst/>
          </a:prstGeom>
          <a:solidFill>
            <a:srgbClr val="48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306442" y="854758"/>
            <a:ext cx="918164" cy="477079"/>
          </a:xfrm>
          <a:prstGeom prst="roundRect">
            <a:avLst/>
          </a:prstGeom>
          <a:solidFill>
            <a:srgbClr val="BFD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369038" y="854758"/>
            <a:ext cx="918164" cy="477079"/>
          </a:xfrm>
          <a:prstGeom prst="roundRect">
            <a:avLst/>
          </a:prstGeom>
          <a:solidFill>
            <a:srgbClr val="BFD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28120" y="2214761"/>
            <a:ext cx="930469" cy="477080"/>
          </a:xfrm>
          <a:prstGeom prst="roundRect">
            <a:avLst/>
          </a:prstGeom>
          <a:solidFill>
            <a:srgbClr val="48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97370" y="2214761"/>
            <a:ext cx="918164" cy="477079"/>
          </a:xfrm>
          <a:prstGeom prst="roundRect">
            <a:avLst/>
          </a:prstGeom>
          <a:solidFill>
            <a:srgbClr val="BFD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765524" y="2214761"/>
            <a:ext cx="918164" cy="477079"/>
          </a:xfrm>
          <a:prstGeom prst="roundRect">
            <a:avLst/>
          </a:prstGeom>
          <a:solidFill>
            <a:srgbClr val="BFD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277182" y="3574766"/>
            <a:ext cx="930469" cy="477080"/>
          </a:xfrm>
          <a:prstGeom prst="roundRect">
            <a:avLst/>
          </a:prstGeom>
          <a:solidFill>
            <a:srgbClr val="48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PT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214586" y="3574767"/>
            <a:ext cx="918164" cy="477079"/>
          </a:xfrm>
          <a:prstGeom prst="roundRect">
            <a:avLst/>
          </a:prstGeom>
          <a:solidFill>
            <a:srgbClr val="BFD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753219" y="4934769"/>
            <a:ext cx="930469" cy="477080"/>
          </a:xfrm>
          <a:prstGeom prst="roundRect">
            <a:avLst/>
          </a:prstGeom>
          <a:solidFill>
            <a:srgbClr val="48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557" y="3616181"/>
            <a:ext cx="642571" cy="3942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46" y="2256179"/>
            <a:ext cx="642571" cy="3942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368" y="4830005"/>
            <a:ext cx="1154027" cy="7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25645"/>
          <a:stretch/>
        </p:blipFill>
        <p:spPr>
          <a:xfrm>
            <a:off x="4794211" y="0"/>
            <a:ext cx="74435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407" l="0" r="100000">
                        <a14:backgroundMark x1="13714" y1="11759" x2="13714" y2="1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773"/>
          <a:stretch/>
        </p:blipFill>
        <p:spPr>
          <a:xfrm>
            <a:off x="270164" y="308253"/>
            <a:ext cx="4253216" cy="244287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774701" y="2774961"/>
            <a:ext cx="3268947" cy="849841"/>
          </a:xfrm>
          <a:custGeom>
            <a:avLst/>
            <a:gdLst>
              <a:gd name="connsiteX0" fmla="*/ 0 w 2946400"/>
              <a:gd name="connsiteY0" fmla="*/ 11289 h 846667"/>
              <a:gd name="connsiteX1" fmla="*/ 0 w 2946400"/>
              <a:gd name="connsiteY1" fmla="*/ 395111 h 846667"/>
              <a:gd name="connsiteX2" fmla="*/ 270933 w 2946400"/>
              <a:gd name="connsiteY2" fmla="*/ 846667 h 846667"/>
              <a:gd name="connsiteX3" fmla="*/ 2675466 w 2946400"/>
              <a:gd name="connsiteY3" fmla="*/ 846667 h 846667"/>
              <a:gd name="connsiteX4" fmla="*/ 2946400 w 2946400"/>
              <a:gd name="connsiteY4" fmla="*/ 0 h 846667"/>
              <a:gd name="connsiteX5" fmla="*/ 0 w 2946400"/>
              <a:gd name="connsiteY5" fmla="*/ 11289 h 846667"/>
              <a:gd name="connsiteX0" fmla="*/ 6928 w 2946400"/>
              <a:gd name="connsiteY0" fmla="*/ 0 h 849233"/>
              <a:gd name="connsiteX1" fmla="*/ 0 w 2946400"/>
              <a:gd name="connsiteY1" fmla="*/ 397677 h 849233"/>
              <a:gd name="connsiteX2" fmla="*/ 270933 w 2946400"/>
              <a:gd name="connsiteY2" fmla="*/ 849233 h 849233"/>
              <a:gd name="connsiteX3" fmla="*/ 2675466 w 2946400"/>
              <a:gd name="connsiteY3" fmla="*/ 849233 h 849233"/>
              <a:gd name="connsiteX4" fmla="*/ 2946400 w 2946400"/>
              <a:gd name="connsiteY4" fmla="*/ 2566 h 849233"/>
              <a:gd name="connsiteX5" fmla="*/ 6928 w 2946400"/>
              <a:gd name="connsiteY5" fmla="*/ 0 h 849233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2675466 w 3222625"/>
              <a:gd name="connsiteY3" fmla="*/ 85619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3094566 w 3222625"/>
              <a:gd name="connsiteY3" fmla="*/ 83714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3088216 w 3222625"/>
              <a:gd name="connsiteY3" fmla="*/ 84984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49842"/>
              <a:gd name="connsiteX1" fmla="*/ 0 w 3222625"/>
              <a:gd name="connsiteY1" fmla="*/ 404636 h 849842"/>
              <a:gd name="connsiteX2" fmla="*/ 251883 w 3222625"/>
              <a:gd name="connsiteY2" fmla="*/ 849842 h 849842"/>
              <a:gd name="connsiteX3" fmla="*/ 3088216 w 3222625"/>
              <a:gd name="connsiteY3" fmla="*/ 849842 h 849842"/>
              <a:gd name="connsiteX4" fmla="*/ 3222625 w 3222625"/>
              <a:gd name="connsiteY4" fmla="*/ 0 h 849842"/>
              <a:gd name="connsiteX5" fmla="*/ 6928 w 3222625"/>
              <a:gd name="connsiteY5" fmla="*/ 6959 h 849842"/>
              <a:gd name="connsiteX0" fmla="*/ 6928 w 3222625"/>
              <a:gd name="connsiteY0" fmla="*/ 1098 h 849842"/>
              <a:gd name="connsiteX1" fmla="*/ 0 w 3222625"/>
              <a:gd name="connsiteY1" fmla="*/ 404636 h 849842"/>
              <a:gd name="connsiteX2" fmla="*/ 251883 w 3222625"/>
              <a:gd name="connsiteY2" fmla="*/ 849842 h 849842"/>
              <a:gd name="connsiteX3" fmla="*/ 3088216 w 3222625"/>
              <a:gd name="connsiteY3" fmla="*/ 849842 h 849842"/>
              <a:gd name="connsiteX4" fmla="*/ 3222625 w 3222625"/>
              <a:gd name="connsiteY4" fmla="*/ 0 h 849842"/>
              <a:gd name="connsiteX5" fmla="*/ 6928 w 3222625"/>
              <a:gd name="connsiteY5" fmla="*/ 1098 h 84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625" h="849842">
                <a:moveTo>
                  <a:pt x="6928" y="1098"/>
                </a:moveTo>
                <a:lnTo>
                  <a:pt x="0" y="404636"/>
                </a:lnTo>
                <a:lnTo>
                  <a:pt x="251883" y="849842"/>
                </a:lnTo>
                <a:lnTo>
                  <a:pt x="3088216" y="849842"/>
                </a:lnTo>
                <a:lnTo>
                  <a:pt x="3222625" y="0"/>
                </a:lnTo>
                <a:lnTo>
                  <a:pt x="6928" y="1098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/>
            <a:r>
              <a:rPr lang="nl-BE" sz="2400" dirty="0" smtClean="0">
                <a:latin typeface="Montserrat Bold"/>
              </a:rPr>
              <a:t>Non-</a:t>
            </a:r>
            <a:r>
              <a:rPr lang="nl-BE" sz="2400" dirty="0" err="1" smtClean="0">
                <a:latin typeface="Montserrat Bold"/>
              </a:rPr>
              <a:t>functional</a:t>
            </a:r>
            <a:endParaRPr lang="nl-BE" sz="2400" dirty="0">
              <a:latin typeface="Montserrat Bold"/>
            </a:endParaRPr>
          </a:p>
          <a:p>
            <a:pPr marL="723900"/>
            <a:r>
              <a:rPr lang="nl-BE" sz="2400" dirty="0" err="1" smtClean="0">
                <a:latin typeface="Montserrat Bold"/>
              </a:rPr>
              <a:t>requirements</a:t>
            </a:r>
            <a:endParaRPr lang="en-US" sz="2400" dirty="0">
              <a:latin typeface="Montserrat Bold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036656" y="4541926"/>
            <a:ext cx="3006992" cy="866619"/>
          </a:xfrm>
          <a:custGeom>
            <a:avLst/>
            <a:gdLst>
              <a:gd name="connsiteX0" fmla="*/ 0 w 2643245"/>
              <a:gd name="connsiteY0" fmla="*/ 14808 h 640450"/>
              <a:gd name="connsiteX1" fmla="*/ 74040 w 2643245"/>
              <a:gd name="connsiteY1" fmla="*/ 325778 h 640450"/>
              <a:gd name="connsiteX2" fmla="*/ 433136 w 2643245"/>
              <a:gd name="connsiteY2" fmla="*/ 629344 h 640450"/>
              <a:gd name="connsiteX3" fmla="*/ 1747355 w 2643245"/>
              <a:gd name="connsiteY3" fmla="*/ 640450 h 640450"/>
              <a:gd name="connsiteX4" fmla="*/ 1851012 w 2643245"/>
              <a:gd name="connsiteY4" fmla="*/ 196207 h 640450"/>
              <a:gd name="connsiteX5" fmla="*/ 2450740 w 2643245"/>
              <a:gd name="connsiteY5" fmla="*/ 429434 h 640450"/>
              <a:gd name="connsiteX6" fmla="*/ 2643245 w 2643245"/>
              <a:gd name="connsiteY6" fmla="*/ 0 h 640450"/>
              <a:gd name="connsiteX7" fmla="*/ 0 w 2643245"/>
              <a:gd name="connsiteY7" fmla="*/ 14808 h 640450"/>
              <a:gd name="connsiteX0" fmla="*/ 0 w 2643245"/>
              <a:gd name="connsiteY0" fmla="*/ 0 h 640882"/>
              <a:gd name="connsiteX1" fmla="*/ 74040 w 2643245"/>
              <a:gd name="connsiteY1" fmla="*/ 326210 h 640882"/>
              <a:gd name="connsiteX2" fmla="*/ 433136 w 2643245"/>
              <a:gd name="connsiteY2" fmla="*/ 629776 h 640882"/>
              <a:gd name="connsiteX3" fmla="*/ 1747355 w 2643245"/>
              <a:gd name="connsiteY3" fmla="*/ 640882 h 640882"/>
              <a:gd name="connsiteX4" fmla="*/ 1851012 w 2643245"/>
              <a:gd name="connsiteY4" fmla="*/ 196639 h 640882"/>
              <a:gd name="connsiteX5" fmla="*/ 2450740 w 2643245"/>
              <a:gd name="connsiteY5" fmla="*/ 429866 h 640882"/>
              <a:gd name="connsiteX6" fmla="*/ 2643245 w 2643245"/>
              <a:gd name="connsiteY6" fmla="*/ 432 h 640882"/>
              <a:gd name="connsiteX7" fmla="*/ 0 w 2643245"/>
              <a:gd name="connsiteY7" fmla="*/ 0 h 64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245" h="640882">
                <a:moveTo>
                  <a:pt x="0" y="0"/>
                </a:moveTo>
                <a:lnTo>
                  <a:pt x="74040" y="326210"/>
                </a:lnTo>
                <a:lnTo>
                  <a:pt x="433136" y="629776"/>
                </a:lnTo>
                <a:lnTo>
                  <a:pt x="1747355" y="640882"/>
                </a:lnTo>
                <a:lnTo>
                  <a:pt x="1851012" y="196639"/>
                </a:lnTo>
                <a:lnTo>
                  <a:pt x="2450740" y="429866"/>
                </a:lnTo>
                <a:lnTo>
                  <a:pt x="2643245" y="432"/>
                </a:lnTo>
                <a:lnTo>
                  <a:pt x="0" y="0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/>
            <a:r>
              <a:rPr lang="nl-BE" sz="2400" dirty="0" smtClean="0">
                <a:latin typeface="Montserrat Bold"/>
              </a:rPr>
              <a:t> Team</a:t>
            </a:r>
            <a:endParaRPr lang="en-US" sz="2400" dirty="0">
              <a:latin typeface="Montserrat Bold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496824" y="5339143"/>
            <a:ext cx="1535936" cy="1176528"/>
          </a:xfrm>
          <a:custGeom>
            <a:avLst/>
            <a:gdLst>
              <a:gd name="connsiteX0" fmla="*/ 0 w 1298448"/>
              <a:gd name="connsiteY0" fmla="*/ 0 h 1164336"/>
              <a:gd name="connsiteX1" fmla="*/ 82296 w 1298448"/>
              <a:gd name="connsiteY1" fmla="*/ 630936 h 1164336"/>
              <a:gd name="connsiteX2" fmla="*/ 658368 w 1298448"/>
              <a:gd name="connsiteY2" fmla="*/ 795528 h 1164336"/>
              <a:gd name="connsiteX3" fmla="*/ 996696 w 1298448"/>
              <a:gd name="connsiteY3" fmla="*/ 1164336 h 1164336"/>
              <a:gd name="connsiteX4" fmla="*/ 1298448 w 1298448"/>
              <a:gd name="connsiteY4" fmla="*/ 0 h 1164336"/>
              <a:gd name="connsiteX5" fmla="*/ 0 w 1298448"/>
              <a:gd name="connsiteY5" fmla="*/ 0 h 1164336"/>
              <a:gd name="connsiteX0" fmla="*/ 0 w 1295400"/>
              <a:gd name="connsiteY0" fmla="*/ 0 h 1176528"/>
              <a:gd name="connsiteX1" fmla="*/ 79248 w 1295400"/>
              <a:gd name="connsiteY1" fmla="*/ 643128 h 1176528"/>
              <a:gd name="connsiteX2" fmla="*/ 655320 w 1295400"/>
              <a:gd name="connsiteY2" fmla="*/ 807720 h 1176528"/>
              <a:gd name="connsiteX3" fmla="*/ 993648 w 1295400"/>
              <a:gd name="connsiteY3" fmla="*/ 1176528 h 1176528"/>
              <a:gd name="connsiteX4" fmla="*/ 1295400 w 1295400"/>
              <a:gd name="connsiteY4" fmla="*/ 12192 h 1176528"/>
              <a:gd name="connsiteX5" fmla="*/ 0 w 1295400"/>
              <a:gd name="connsiteY5" fmla="*/ 0 h 1176528"/>
              <a:gd name="connsiteX0" fmla="*/ 0 w 1343619"/>
              <a:gd name="connsiteY0" fmla="*/ 0 h 1176528"/>
              <a:gd name="connsiteX1" fmla="*/ 79248 w 1343619"/>
              <a:gd name="connsiteY1" fmla="*/ 643128 h 1176528"/>
              <a:gd name="connsiteX2" fmla="*/ 655320 w 1343619"/>
              <a:gd name="connsiteY2" fmla="*/ 807720 h 1176528"/>
              <a:gd name="connsiteX3" fmla="*/ 993648 w 1343619"/>
              <a:gd name="connsiteY3" fmla="*/ 1176528 h 1176528"/>
              <a:gd name="connsiteX4" fmla="*/ 1343619 w 1343619"/>
              <a:gd name="connsiteY4" fmla="*/ 12192 h 1176528"/>
              <a:gd name="connsiteX5" fmla="*/ 0 w 1343619"/>
              <a:gd name="connsiteY5" fmla="*/ 0 h 1176528"/>
              <a:gd name="connsiteX0" fmla="*/ 0 w 1348084"/>
              <a:gd name="connsiteY0" fmla="*/ 0 h 1176528"/>
              <a:gd name="connsiteX1" fmla="*/ 79248 w 1348084"/>
              <a:gd name="connsiteY1" fmla="*/ 643128 h 1176528"/>
              <a:gd name="connsiteX2" fmla="*/ 655320 w 1348084"/>
              <a:gd name="connsiteY2" fmla="*/ 807720 h 1176528"/>
              <a:gd name="connsiteX3" fmla="*/ 993648 w 1348084"/>
              <a:gd name="connsiteY3" fmla="*/ 1176528 h 1176528"/>
              <a:gd name="connsiteX4" fmla="*/ 1348084 w 1348084"/>
              <a:gd name="connsiteY4" fmla="*/ 27432 h 1176528"/>
              <a:gd name="connsiteX5" fmla="*/ 0 w 1348084"/>
              <a:gd name="connsiteY5" fmla="*/ 0 h 117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084" h="1176528">
                <a:moveTo>
                  <a:pt x="0" y="0"/>
                </a:moveTo>
                <a:lnTo>
                  <a:pt x="79248" y="643128"/>
                </a:lnTo>
                <a:lnTo>
                  <a:pt x="655320" y="807720"/>
                </a:lnTo>
                <a:lnTo>
                  <a:pt x="993648" y="1176528"/>
                </a:lnTo>
                <a:lnTo>
                  <a:pt x="1348084" y="27432"/>
                </a:lnTo>
                <a:lnTo>
                  <a:pt x="0" y="0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ontserrat Bold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908563" y="3648636"/>
            <a:ext cx="3135085" cy="869456"/>
          </a:xfrm>
          <a:custGeom>
            <a:avLst/>
            <a:gdLst>
              <a:gd name="connsiteX0" fmla="*/ 87085 w 3102428"/>
              <a:gd name="connsiteY0" fmla="*/ 43543 h 587829"/>
              <a:gd name="connsiteX1" fmla="*/ 0 w 3102428"/>
              <a:gd name="connsiteY1" fmla="*/ 435429 h 587829"/>
              <a:gd name="connsiteX2" fmla="*/ 108857 w 3102428"/>
              <a:gd name="connsiteY2" fmla="*/ 587829 h 587829"/>
              <a:gd name="connsiteX3" fmla="*/ 3102428 w 3102428"/>
              <a:gd name="connsiteY3" fmla="*/ 566057 h 587829"/>
              <a:gd name="connsiteX4" fmla="*/ 2928257 w 3102428"/>
              <a:gd name="connsiteY4" fmla="*/ 0 h 587829"/>
              <a:gd name="connsiteX5" fmla="*/ 87085 w 3102428"/>
              <a:gd name="connsiteY5" fmla="*/ 43543 h 587829"/>
              <a:gd name="connsiteX0" fmla="*/ 119290 w 3102428"/>
              <a:gd name="connsiteY0" fmla="*/ 6111 h 587829"/>
              <a:gd name="connsiteX1" fmla="*/ 0 w 3102428"/>
              <a:gd name="connsiteY1" fmla="*/ 435429 h 587829"/>
              <a:gd name="connsiteX2" fmla="*/ 108857 w 3102428"/>
              <a:gd name="connsiteY2" fmla="*/ 587829 h 587829"/>
              <a:gd name="connsiteX3" fmla="*/ 3102428 w 3102428"/>
              <a:gd name="connsiteY3" fmla="*/ 566057 h 587829"/>
              <a:gd name="connsiteX4" fmla="*/ 2928257 w 3102428"/>
              <a:gd name="connsiteY4" fmla="*/ 0 h 587829"/>
              <a:gd name="connsiteX5" fmla="*/ 119290 w 3102428"/>
              <a:gd name="connsiteY5" fmla="*/ 6111 h 587829"/>
              <a:gd name="connsiteX0" fmla="*/ 119290 w 3091693"/>
              <a:gd name="connsiteY0" fmla="*/ 6111 h 596003"/>
              <a:gd name="connsiteX1" fmla="*/ 0 w 3091693"/>
              <a:gd name="connsiteY1" fmla="*/ 435429 h 596003"/>
              <a:gd name="connsiteX2" fmla="*/ 108857 w 3091693"/>
              <a:gd name="connsiteY2" fmla="*/ 587829 h 596003"/>
              <a:gd name="connsiteX3" fmla="*/ 3091693 w 3091693"/>
              <a:gd name="connsiteY3" fmla="*/ 596003 h 596003"/>
              <a:gd name="connsiteX4" fmla="*/ 2928257 w 3091693"/>
              <a:gd name="connsiteY4" fmla="*/ 0 h 596003"/>
              <a:gd name="connsiteX5" fmla="*/ 119290 w 3091693"/>
              <a:gd name="connsiteY5" fmla="*/ 6111 h 596003"/>
              <a:gd name="connsiteX0" fmla="*/ 119290 w 3091693"/>
              <a:gd name="connsiteY0" fmla="*/ 0 h 597954"/>
              <a:gd name="connsiteX1" fmla="*/ 0 w 3091693"/>
              <a:gd name="connsiteY1" fmla="*/ 437380 h 597954"/>
              <a:gd name="connsiteX2" fmla="*/ 108857 w 3091693"/>
              <a:gd name="connsiteY2" fmla="*/ 589780 h 597954"/>
              <a:gd name="connsiteX3" fmla="*/ 3091693 w 3091693"/>
              <a:gd name="connsiteY3" fmla="*/ 597954 h 597954"/>
              <a:gd name="connsiteX4" fmla="*/ 2928257 w 3091693"/>
              <a:gd name="connsiteY4" fmla="*/ 1951 h 597954"/>
              <a:gd name="connsiteX5" fmla="*/ 119290 w 3091693"/>
              <a:gd name="connsiteY5" fmla="*/ 0 h 597954"/>
              <a:gd name="connsiteX0" fmla="*/ 119290 w 3091693"/>
              <a:gd name="connsiteY0" fmla="*/ 0 h 597954"/>
              <a:gd name="connsiteX1" fmla="*/ 0 w 3091693"/>
              <a:gd name="connsiteY1" fmla="*/ 437380 h 597954"/>
              <a:gd name="connsiteX2" fmla="*/ 108857 w 3091693"/>
              <a:gd name="connsiteY2" fmla="*/ 589780 h 597954"/>
              <a:gd name="connsiteX3" fmla="*/ 3091693 w 3091693"/>
              <a:gd name="connsiteY3" fmla="*/ 597954 h 597954"/>
              <a:gd name="connsiteX4" fmla="*/ 2944360 w 3091693"/>
              <a:gd name="connsiteY4" fmla="*/ 1951 h 597954"/>
              <a:gd name="connsiteX5" fmla="*/ 119290 w 3091693"/>
              <a:gd name="connsiteY5" fmla="*/ 0 h 597954"/>
              <a:gd name="connsiteX0" fmla="*/ 119290 w 3091693"/>
              <a:gd name="connsiteY0" fmla="*/ 0 h 597954"/>
              <a:gd name="connsiteX1" fmla="*/ 0 w 3091693"/>
              <a:gd name="connsiteY1" fmla="*/ 437380 h 597954"/>
              <a:gd name="connsiteX2" fmla="*/ 108857 w 3091693"/>
              <a:gd name="connsiteY2" fmla="*/ 589780 h 597954"/>
              <a:gd name="connsiteX3" fmla="*/ 3091693 w 3091693"/>
              <a:gd name="connsiteY3" fmla="*/ 597954 h 597954"/>
              <a:gd name="connsiteX4" fmla="*/ 2955094 w 3091693"/>
              <a:gd name="connsiteY4" fmla="*/ 5694 h 597954"/>
              <a:gd name="connsiteX5" fmla="*/ 119290 w 3091693"/>
              <a:gd name="connsiteY5" fmla="*/ 0 h 597954"/>
              <a:gd name="connsiteX0" fmla="*/ 119290 w 3091693"/>
              <a:gd name="connsiteY0" fmla="*/ 0 h 597954"/>
              <a:gd name="connsiteX1" fmla="*/ 0 w 3091693"/>
              <a:gd name="connsiteY1" fmla="*/ 437380 h 597954"/>
              <a:gd name="connsiteX2" fmla="*/ 108857 w 3091693"/>
              <a:gd name="connsiteY2" fmla="*/ 589780 h 597954"/>
              <a:gd name="connsiteX3" fmla="*/ 3091693 w 3091693"/>
              <a:gd name="connsiteY3" fmla="*/ 597954 h 597954"/>
              <a:gd name="connsiteX4" fmla="*/ 2952088 w 3091693"/>
              <a:gd name="connsiteY4" fmla="*/ 1501 h 597954"/>
              <a:gd name="connsiteX5" fmla="*/ 119290 w 3091693"/>
              <a:gd name="connsiteY5" fmla="*/ 0 h 59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1693" h="597954">
                <a:moveTo>
                  <a:pt x="119290" y="0"/>
                </a:moveTo>
                <a:lnTo>
                  <a:pt x="0" y="437380"/>
                </a:lnTo>
                <a:lnTo>
                  <a:pt x="108857" y="589780"/>
                </a:lnTo>
                <a:lnTo>
                  <a:pt x="3091693" y="597954"/>
                </a:lnTo>
                <a:lnTo>
                  <a:pt x="2952088" y="1501"/>
                </a:lnTo>
                <a:lnTo>
                  <a:pt x="119290" y="0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r>
              <a:rPr lang="nl-BE" sz="2000" dirty="0" smtClean="0">
                <a:latin typeface="Montserrat Bold"/>
              </a:rPr>
              <a:t> </a:t>
            </a:r>
            <a:r>
              <a:rPr lang="nl-BE" sz="2400" dirty="0" smtClean="0">
                <a:latin typeface="Montserrat Bold"/>
              </a:rPr>
              <a:t>Planning</a:t>
            </a:r>
            <a:endParaRPr lang="en-US" sz="2400" dirty="0">
              <a:latin typeface="Montserrat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5153332"/>
            <a:ext cx="4533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What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 is below</a:t>
            </a:r>
          </a:p>
          <a:p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the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 </a:t>
            </a:r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iceberg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8800" y="542064"/>
            <a:ext cx="9093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solidFill>
                  <a:srgbClr val="67747D"/>
                </a:solidFill>
                <a:latin typeface="Montserrat Bold"/>
              </a:rPr>
              <a:t>The </a:t>
            </a:r>
            <a:r>
              <a:rPr lang="nl-BE" sz="4000" dirty="0" err="1">
                <a:solidFill>
                  <a:srgbClr val="67747D"/>
                </a:solidFill>
                <a:latin typeface="Montserrat Bold"/>
              </a:rPr>
              <a:t>application</a:t>
            </a:r>
            <a:r>
              <a:rPr lang="nl-BE" sz="4000" dirty="0">
                <a:solidFill>
                  <a:srgbClr val="67747D"/>
                </a:solidFill>
                <a:latin typeface="Montserrat Bold"/>
              </a:rPr>
              <a:t> </a:t>
            </a:r>
            <a:r>
              <a:rPr lang="nl-BE" sz="4000" dirty="0" err="1">
                <a:solidFill>
                  <a:srgbClr val="67747D"/>
                </a:solidFill>
                <a:latin typeface="Montserrat Bold"/>
              </a:rPr>
              <a:t>should</a:t>
            </a:r>
            <a:r>
              <a:rPr lang="nl-BE" sz="4000" dirty="0">
                <a:solidFill>
                  <a:srgbClr val="67747D"/>
                </a:solidFill>
                <a:latin typeface="Montserrat Bold"/>
              </a:rPr>
              <a:t> </a:t>
            </a:r>
            <a:r>
              <a:rPr lang="nl-BE" sz="4000" dirty="0" err="1">
                <a:solidFill>
                  <a:srgbClr val="67747D"/>
                </a:solidFill>
                <a:latin typeface="Montserrat Bold"/>
              </a:rPr>
              <a:t>be</a:t>
            </a:r>
            <a:r>
              <a:rPr lang="nl-BE" sz="4000" dirty="0">
                <a:solidFill>
                  <a:srgbClr val="67747D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67747D"/>
                </a:solidFill>
                <a:latin typeface="Montserrat Bold"/>
              </a:rPr>
              <a:t>fast</a:t>
            </a:r>
            <a:endParaRPr lang="nl-BE" sz="4000" dirty="0" smtClean="0">
              <a:solidFill>
                <a:srgbClr val="67747D"/>
              </a:solidFill>
              <a:latin typeface="Montserrat Bold"/>
            </a:endParaRPr>
          </a:p>
          <a:p>
            <a:endParaRPr lang="nl-BE" sz="4800" dirty="0">
              <a:solidFill>
                <a:srgbClr val="67747D"/>
              </a:solidFill>
              <a:latin typeface="Montserrat Bold"/>
            </a:endParaRPr>
          </a:p>
          <a:p>
            <a:r>
              <a:rPr lang="en-US" sz="2400" dirty="0">
                <a:latin typeface="Montserrat Bold"/>
              </a:rPr>
              <a:t>The application should be able to process </a:t>
            </a:r>
            <a:r>
              <a:rPr lang="en-US" sz="3000" dirty="0">
                <a:solidFill>
                  <a:srgbClr val="41719C"/>
                </a:solidFill>
                <a:latin typeface="Montserrat Bold"/>
              </a:rPr>
              <a:t>100 pages per second </a:t>
            </a:r>
            <a:r>
              <a:rPr lang="en-US" sz="2400" dirty="0">
                <a:latin typeface="Montserrat Bold"/>
              </a:rPr>
              <a:t>for </a:t>
            </a:r>
            <a:r>
              <a:rPr lang="en-US" sz="3200" dirty="0" smtClean="0">
                <a:solidFill>
                  <a:srgbClr val="41719C"/>
                </a:solidFill>
                <a:latin typeface="Montserrat Bold"/>
              </a:rPr>
              <a:t>5.000 </a:t>
            </a:r>
            <a:r>
              <a:rPr lang="en-US" sz="3200" dirty="0">
                <a:solidFill>
                  <a:srgbClr val="41719C"/>
                </a:solidFill>
                <a:latin typeface="Montserrat Bold"/>
              </a:rPr>
              <a:t>concurrent users </a:t>
            </a:r>
            <a:r>
              <a:rPr lang="en-US" sz="2400" dirty="0">
                <a:latin typeface="Montserrat Bold"/>
              </a:rPr>
              <a:t>submitting </a:t>
            </a:r>
            <a:r>
              <a:rPr lang="en-US" sz="3200" dirty="0">
                <a:solidFill>
                  <a:srgbClr val="41719C"/>
                </a:solidFill>
                <a:latin typeface="Montserrat Bold"/>
              </a:rPr>
              <a:t>20 orders per </a:t>
            </a:r>
            <a:r>
              <a:rPr lang="en-US" sz="3200" dirty="0" smtClean="0">
                <a:solidFill>
                  <a:srgbClr val="41719C"/>
                </a:solidFill>
                <a:latin typeface="Montserrat Bold"/>
              </a:rPr>
              <a:t>second</a:t>
            </a:r>
            <a:r>
              <a:rPr lang="en-US" sz="2400" dirty="0">
                <a:latin typeface="Montserrat Bold"/>
              </a:rPr>
              <a:t> </a:t>
            </a:r>
            <a:r>
              <a:rPr lang="en-US" sz="2400" dirty="0" smtClean="0">
                <a:latin typeface="Montserrat Bold"/>
              </a:rPr>
              <a:t>with </a:t>
            </a:r>
            <a:r>
              <a:rPr lang="en-US" sz="2400" dirty="0">
                <a:latin typeface="Montserrat Bold"/>
              </a:rPr>
              <a:t>page-level response times of:</a:t>
            </a:r>
          </a:p>
          <a:p>
            <a:r>
              <a:rPr lang="en-US" sz="2400" dirty="0" smtClean="0">
                <a:latin typeface="Montserrat Bold"/>
              </a:rPr>
              <a:t>     &gt;&gt; Less </a:t>
            </a:r>
            <a:r>
              <a:rPr lang="en-US" sz="2400" dirty="0">
                <a:latin typeface="Montserrat Bold"/>
              </a:rPr>
              <a:t>than 0.5 seconds for simple pages</a:t>
            </a:r>
          </a:p>
          <a:p>
            <a:r>
              <a:rPr lang="en-US" sz="2400" dirty="0" smtClean="0">
                <a:latin typeface="Montserrat Bold"/>
              </a:rPr>
              <a:t>     &gt;&gt; Less </a:t>
            </a:r>
            <a:r>
              <a:rPr lang="en-US" sz="2400" dirty="0">
                <a:latin typeface="Montserrat Bold"/>
              </a:rPr>
              <a:t>than 1 second for </a:t>
            </a:r>
            <a:r>
              <a:rPr lang="en-US" sz="3200" dirty="0">
                <a:solidFill>
                  <a:srgbClr val="41719C"/>
                </a:solidFill>
                <a:latin typeface="Montserrat Bold"/>
              </a:rPr>
              <a:t>medium-complexity pages</a:t>
            </a:r>
          </a:p>
          <a:p>
            <a:r>
              <a:rPr lang="en-US" sz="2400" dirty="0" smtClean="0">
                <a:latin typeface="Montserrat Bold"/>
              </a:rPr>
              <a:t>     &gt;&gt; Less </a:t>
            </a:r>
            <a:r>
              <a:rPr lang="en-US" sz="2400" dirty="0">
                <a:latin typeface="Montserrat Bold"/>
              </a:rPr>
              <a:t>than 5 seconds for very complex pages</a:t>
            </a:r>
          </a:p>
          <a:p>
            <a:r>
              <a:rPr lang="en-US" sz="2400" dirty="0" smtClean="0">
                <a:latin typeface="Montserrat Bold"/>
              </a:rPr>
              <a:t>     &gt;&gt; Less </a:t>
            </a:r>
            <a:r>
              <a:rPr lang="en-US" sz="2400" dirty="0">
                <a:latin typeface="Montserrat Bold"/>
              </a:rPr>
              <a:t>than 0.5% </a:t>
            </a:r>
            <a:r>
              <a:rPr lang="en-US" sz="3200" dirty="0">
                <a:solidFill>
                  <a:srgbClr val="41719C"/>
                </a:solidFill>
                <a:latin typeface="Montserrat Bold"/>
              </a:rPr>
              <a:t>error rate</a:t>
            </a:r>
          </a:p>
          <a:p>
            <a:endParaRPr lang="nl-BE" sz="4800" dirty="0">
              <a:solidFill>
                <a:srgbClr val="67747D"/>
              </a:solidFill>
              <a:latin typeface="Montserrat Bold"/>
            </a:endParaRPr>
          </a:p>
          <a:p>
            <a:endParaRPr lang="en-US" sz="4800" dirty="0">
              <a:solidFill>
                <a:srgbClr val="67747D"/>
              </a:solidFill>
              <a:latin typeface="Montserra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7744" y="6052457"/>
            <a:ext cx="82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AEB5BA"/>
                </a:solidFill>
                <a:latin typeface="Montserrat Bold"/>
              </a:rPr>
              <a:t>input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04162" y="6052457"/>
            <a:ext cx="141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solidFill>
                  <a:srgbClr val="AEB5BA"/>
                </a:solidFill>
                <a:latin typeface="Montserrat Bold"/>
              </a:rPr>
              <a:t>throughput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629095" y="6052457"/>
            <a:ext cx="1929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AEB5BA"/>
                </a:solidFill>
                <a:latin typeface="Montserrat Bold"/>
              </a:rPr>
              <a:t>server </a:t>
            </a:r>
            <a:r>
              <a:rPr lang="nl-BE" sz="2000" dirty="0" err="1">
                <a:solidFill>
                  <a:srgbClr val="AEB5BA"/>
                </a:solidFill>
                <a:latin typeface="Montserrat Bold"/>
              </a:rPr>
              <a:t>capacity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72660" y="6052457"/>
            <a:ext cx="1779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AEB5BA"/>
                </a:solidFill>
                <a:latin typeface="Montserrat Bold"/>
              </a:rPr>
              <a:t>r</a:t>
            </a:r>
            <a:r>
              <a:rPr lang="nl-BE" sz="2000" dirty="0" smtClean="0">
                <a:solidFill>
                  <a:srgbClr val="AEB5BA"/>
                </a:solidFill>
                <a:latin typeface="Montserrat Bold"/>
              </a:rPr>
              <a:t>esponse time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566184" y="6052457"/>
            <a:ext cx="184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solidFill>
                  <a:srgbClr val="AEB5BA"/>
                </a:solidFill>
                <a:latin typeface="Montserrat Bold"/>
              </a:rPr>
              <a:t>f</a:t>
            </a:r>
            <a:r>
              <a:rPr lang="nl-BE" sz="2000" dirty="0" err="1" smtClean="0">
                <a:solidFill>
                  <a:srgbClr val="AEB5BA"/>
                </a:solidFill>
                <a:latin typeface="Montserrat Bold"/>
              </a:rPr>
              <a:t>ault</a:t>
            </a:r>
            <a:r>
              <a:rPr lang="nl-BE" sz="2000" dirty="0" smtClean="0">
                <a:solidFill>
                  <a:srgbClr val="AEB5BA"/>
                </a:solidFill>
                <a:latin typeface="Montserrat Bold"/>
              </a:rPr>
              <a:t> </a:t>
            </a:r>
            <a:r>
              <a:rPr lang="nl-BE" sz="2000" dirty="0" err="1" smtClean="0">
                <a:solidFill>
                  <a:srgbClr val="AEB5BA"/>
                </a:solidFill>
                <a:latin typeface="Montserrat Bold"/>
              </a:rPr>
              <a:t>tolerance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41" y="3973286"/>
            <a:ext cx="1821788" cy="26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19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4160833"/>
            <a:ext cx="7722657" cy="190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98800" y="542064"/>
            <a:ext cx="909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67747D"/>
                </a:solidFill>
                <a:latin typeface="Montserrat Bold"/>
              </a:rPr>
              <a:t>As a user, I want </a:t>
            </a:r>
            <a:r>
              <a:rPr lang="nl-BE" sz="4000" dirty="0" err="1" smtClean="0">
                <a:solidFill>
                  <a:srgbClr val="67747D"/>
                </a:solidFill>
                <a:latin typeface="Montserrat Bold"/>
              </a:rPr>
              <a:t>to</a:t>
            </a:r>
            <a:r>
              <a:rPr lang="nl-BE" sz="4000" dirty="0" smtClean="0">
                <a:solidFill>
                  <a:srgbClr val="67747D"/>
                </a:solidFill>
                <a:latin typeface="Montserrat Bold"/>
              </a:rPr>
              <a:t> search a job </a:t>
            </a:r>
            <a:r>
              <a:rPr lang="nl-BE" sz="4000" dirty="0" err="1" smtClean="0">
                <a:solidFill>
                  <a:srgbClr val="67747D"/>
                </a:solidFill>
                <a:latin typeface="Montserrat Bold"/>
              </a:rPr>
              <a:t>using</a:t>
            </a:r>
            <a:r>
              <a:rPr lang="nl-BE" sz="4000" dirty="0" smtClean="0">
                <a:solidFill>
                  <a:srgbClr val="67747D"/>
                </a:solidFill>
                <a:latin typeface="Montserrat Bold"/>
              </a:rPr>
              <a:t> </a:t>
            </a:r>
            <a:r>
              <a:rPr lang="en-US" sz="4000" dirty="0" smtClean="0">
                <a:solidFill>
                  <a:srgbClr val="67747D"/>
                </a:solidFill>
                <a:latin typeface="Montserrat Bold"/>
              </a:rPr>
              <a:t>key words and filters so </a:t>
            </a:r>
            <a:r>
              <a:rPr lang="en-US" sz="4000" dirty="0">
                <a:solidFill>
                  <a:srgbClr val="67747D"/>
                </a:solidFill>
                <a:latin typeface="Montserrat Bold"/>
              </a:rPr>
              <a:t>that I can find </a:t>
            </a:r>
            <a:endParaRPr lang="en-US" sz="4000" dirty="0" smtClean="0">
              <a:solidFill>
                <a:srgbClr val="67747D"/>
              </a:solidFill>
              <a:latin typeface="Montserrat Bold"/>
            </a:endParaRPr>
          </a:p>
          <a:p>
            <a:r>
              <a:rPr lang="en-US" sz="4000" dirty="0" smtClean="0">
                <a:solidFill>
                  <a:srgbClr val="67747D"/>
                </a:solidFill>
                <a:latin typeface="Montserrat Bold"/>
              </a:rPr>
              <a:t>the </a:t>
            </a:r>
            <a:r>
              <a:rPr lang="en-US" sz="4000" dirty="0">
                <a:solidFill>
                  <a:srgbClr val="67747D"/>
                </a:solidFill>
                <a:latin typeface="Montserrat Bold"/>
              </a:rPr>
              <a:t>suitable </a:t>
            </a:r>
            <a:r>
              <a:rPr lang="en-US" sz="4000" dirty="0" smtClean="0">
                <a:solidFill>
                  <a:srgbClr val="67747D"/>
                </a:solidFill>
                <a:latin typeface="Montserrat Bold"/>
              </a:rPr>
              <a:t>job</a:t>
            </a:r>
            <a:endParaRPr lang="en-US" sz="4000" dirty="0">
              <a:solidFill>
                <a:srgbClr val="67747D"/>
              </a:solidFill>
              <a:latin typeface="Montserrat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41" y="3973286"/>
            <a:ext cx="1821788" cy="26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98569" y="3015133"/>
            <a:ext cx="8437830" cy="2384181"/>
          </a:xfrm>
          <a:prstGeom prst="roundRect">
            <a:avLst>
              <a:gd name="adj" fmla="val 25496"/>
            </a:avLst>
          </a:prstGeom>
          <a:solidFill>
            <a:srgbClr val="E4EDF4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8800" y="542064"/>
            <a:ext cx="909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67747D"/>
                </a:solidFill>
                <a:latin typeface="Montserrat Bold"/>
              </a:rPr>
              <a:t>As a user, I want </a:t>
            </a:r>
            <a:r>
              <a:rPr lang="nl-BE" sz="4000" dirty="0" err="1" smtClean="0">
                <a:solidFill>
                  <a:srgbClr val="67747D"/>
                </a:solidFill>
                <a:latin typeface="Montserrat Bold"/>
              </a:rPr>
              <a:t>to</a:t>
            </a:r>
            <a:r>
              <a:rPr lang="nl-BE" sz="4000" dirty="0" smtClean="0">
                <a:solidFill>
                  <a:srgbClr val="67747D"/>
                </a:solidFill>
                <a:latin typeface="Montserrat Bold"/>
              </a:rPr>
              <a:t> search a job </a:t>
            </a:r>
            <a:r>
              <a:rPr lang="nl-BE" sz="4000" dirty="0" err="1" smtClean="0">
                <a:solidFill>
                  <a:srgbClr val="67747D"/>
                </a:solidFill>
                <a:latin typeface="Montserrat Bold"/>
              </a:rPr>
              <a:t>using</a:t>
            </a:r>
            <a:r>
              <a:rPr lang="nl-BE" sz="4000" dirty="0" smtClean="0">
                <a:solidFill>
                  <a:srgbClr val="67747D"/>
                </a:solidFill>
                <a:latin typeface="Montserrat Bold"/>
              </a:rPr>
              <a:t> </a:t>
            </a:r>
            <a:r>
              <a:rPr lang="en-US" sz="4000" dirty="0" smtClean="0">
                <a:solidFill>
                  <a:srgbClr val="67747D"/>
                </a:solidFill>
                <a:latin typeface="Montserrat Bold"/>
              </a:rPr>
              <a:t>key words and filters so </a:t>
            </a:r>
            <a:r>
              <a:rPr lang="en-US" sz="4000" dirty="0">
                <a:solidFill>
                  <a:srgbClr val="67747D"/>
                </a:solidFill>
                <a:latin typeface="Montserrat Bold"/>
              </a:rPr>
              <a:t>that I can find </a:t>
            </a:r>
            <a:endParaRPr lang="en-US" sz="4000" dirty="0" smtClean="0">
              <a:solidFill>
                <a:srgbClr val="67747D"/>
              </a:solidFill>
              <a:latin typeface="Montserrat Bold"/>
            </a:endParaRPr>
          </a:p>
          <a:p>
            <a:r>
              <a:rPr lang="en-US" sz="4000" dirty="0" smtClean="0">
                <a:solidFill>
                  <a:srgbClr val="67747D"/>
                </a:solidFill>
                <a:latin typeface="Montserrat Bold"/>
              </a:rPr>
              <a:t>the </a:t>
            </a:r>
            <a:r>
              <a:rPr lang="en-US" sz="4000" dirty="0">
                <a:solidFill>
                  <a:srgbClr val="67747D"/>
                </a:solidFill>
                <a:latin typeface="Montserrat Bold"/>
              </a:rPr>
              <a:t>suitable </a:t>
            </a:r>
            <a:r>
              <a:rPr lang="en-US" sz="4000" dirty="0" smtClean="0">
                <a:solidFill>
                  <a:srgbClr val="67747D"/>
                </a:solidFill>
                <a:latin typeface="Montserrat Bold"/>
              </a:rPr>
              <a:t>job</a:t>
            </a:r>
            <a:endParaRPr lang="en-US" sz="4000" dirty="0">
              <a:solidFill>
                <a:srgbClr val="67747D"/>
              </a:solidFill>
              <a:latin typeface="Montserrat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7277" y="3237727"/>
            <a:ext cx="7619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Result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with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max. 10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results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/page is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displayed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with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a 90%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percentile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response time of max. 2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seconds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when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/>
            </a:r>
            <a:br>
              <a:rPr lang="nl-BE" sz="2000" dirty="0" smtClean="0">
                <a:solidFill>
                  <a:srgbClr val="41719C"/>
                </a:solidFill>
                <a:latin typeface="Montserrat Bold"/>
              </a:rPr>
            </a:b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- max. 2 filters are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applied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/>
            </a:r>
            <a:br>
              <a:rPr lang="nl-BE" sz="2000" dirty="0" smtClean="0">
                <a:solidFill>
                  <a:srgbClr val="41719C"/>
                </a:solidFill>
                <a:latin typeface="Montserrat Bold"/>
              </a:rPr>
            </a:b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-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between</a:t>
            </a:r>
            <a:r>
              <a:rPr lang="nl-BE" sz="2000" dirty="0">
                <a:solidFill>
                  <a:srgbClr val="41719C"/>
                </a:solidFill>
                <a:latin typeface="Montserrat Bold"/>
              </a:rPr>
              <a:t> 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2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and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200 users are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concurrently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searching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/>
            </a:r>
            <a:br>
              <a:rPr lang="nl-BE" sz="2000" dirty="0" smtClean="0">
                <a:solidFill>
                  <a:srgbClr val="41719C"/>
                </a:solidFill>
                <a:latin typeface="Montserrat Bold"/>
              </a:rPr>
            </a:br>
            <a:endParaRPr lang="nl-BE" sz="2000" dirty="0">
              <a:solidFill>
                <a:srgbClr val="41719C"/>
              </a:solidFill>
              <a:latin typeface="Montserrat Bold"/>
            </a:endParaRPr>
          </a:p>
          <a:p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In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all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other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cases, a response time of max. 5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seconds</a:t>
            </a:r>
            <a:r>
              <a:rPr lang="nl-BE" sz="2000" dirty="0" smtClean="0">
                <a:solidFill>
                  <a:srgbClr val="41719C"/>
                </a:solidFill>
                <a:latin typeface="Montserrat Bold"/>
              </a:rPr>
              <a:t> is </a:t>
            </a:r>
            <a:r>
              <a:rPr lang="nl-BE" sz="2000" dirty="0" err="1" smtClean="0">
                <a:solidFill>
                  <a:srgbClr val="41719C"/>
                </a:solidFill>
                <a:latin typeface="Montserrat Bold"/>
              </a:rPr>
              <a:t>expected</a:t>
            </a:r>
            <a:endParaRPr lang="en-US" sz="2000" dirty="0">
              <a:solidFill>
                <a:srgbClr val="41719C"/>
              </a:solidFill>
              <a:latin typeface="Montserrat Bold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98800" y="2964751"/>
            <a:ext cx="1033014" cy="968786"/>
            <a:chOff x="822960" y="4236720"/>
            <a:chExt cx="832289" cy="838200"/>
          </a:xfrm>
        </p:grpSpPr>
        <p:sp>
          <p:nvSpPr>
            <p:cNvPr id="22" name="Oval 21"/>
            <p:cNvSpPr/>
            <p:nvPr/>
          </p:nvSpPr>
          <p:spPr>
            <a:xfrm>
              <a:off x="822960" y="4236720"/>
              <a:ext cx="832289" cy="838200"/>
            </a:xfrm>
            <a:prstGeom prst="ellipse">
              <a:avLst/>
            </a:prstGeom>
            <a:solidFill>
              <a:srgbClr val="E4EDF4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563" y="4312920"/>
              <a:ext cx="550677" cy="550677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41" y="3973286"/>
            <a:ext cx="1821788" cy="26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2857500" y="5736217"/>
            <a:ext cx="8826806" cy="1"/>
          </a:xfrm>
          <a:prstGeom prst="line">
            <a:avLst/>
          </a:prstGeom>
          <a:ln w="76200">
            <a:solidFill>
              <a:srgbClr val="677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93324" y="561109"/>
            <a:ext cx="500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67747D"/>
                </a:solidFill>
                <a:latin typeface="Montserrat Bold"/>
              </a:rPr>
              <a:t>Definition Of </a:t>
            </a:r>
            <a:r>
              <a:rPr lang="nl-BE" sz="4000" dirty="0" err="1" smtClean="0">
                <a:solidFill>
                  <a:srgbClr val="67747D"/>
                </a:solidFill>
                <a:latin typeface="Montserrat Bold"/>
              </a:rPr>
              <a:t>Done</a:t>
            </a:r>
            <a:endParaRPr lang="en-US" sz="4000" dirty="0">
              <a:solidFill>
                <a:srgbClr val="67747D"/>
              </a:solidFill>
              <a:latin typeface="Montserrat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2939765"/>
            <a:ext cx="3997019" cy="22436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9248">
            <a:off x="7226825" y="2929258"/>
            <a:ext cx="4034453" cy="22646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965" y="1941314"/>
            <a:ext cx="3777260" cy="21202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3" name="L-Shape 12"/>
          <p:cNvSpPr/>
          <p:nvPr/>
        </p:nvSpPr>
        <p:spPr>
          <a:xfrm rot="201977">
            <a:off x="7299019" y="1941314"/>
            <a:ext cx="3620761" cy="1811328"/>
          </a:xfrm>
          <a:prstGeom prst="corner">
            <a:avLst>
              <a:gd name="adj1" fmla="val 100000"/>
              <a:gd name="adj2" fmla="val 57420"/>
            </a:avLst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err="1" smtClean="0">
                <a:solidFill>
                  <a:srgbClr val="41719C"/>
                </a:solidFill>
                <a:latin typeface="Montserrat Bold"/>
              </a:rPr>
              <a:t>Constraint</a:t>
            </a:r>
            <a:endParaRPr lang="nl-BE" sz="4000" dirty="0" smtClean="0">
              <a:solidFill>
                <a:srgbClr val="41719C"/>
              </a:solidFill>
              <a:latin typeface="Montserrat Bold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550956" y="5607679"/>
            <a:ext cx="266700" cy="257077"/>
          </a:xfrm>
          <a:prstGeom prst="ellipse">
            <a:avLst/>
          </a:prstGeom>
          <a:solidFill>
            <a:srgbClr val="677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2857500" y="885092"/>
            <a:ext cx="37115" cy="4886662"/>
          </a:xfrm>
          <a:prstGeom prst="line">
            <a:avLst/>
          </a:prstGeom>
          <a:ln w="76200">
            <a:solidFill>
              <a:srgbClr val="677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35380" y="923126"/>
            <a:ext cx="4413583" cy="0"/>
          </a:xfrm>
          <a:prstGeom prst="line">
            <a:avLst/>
          </a:prstGeom>
          <a:ln w="76200">
            <a:solidFill>
              <a:srgbClr val="6774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191813" y="791282"/>
            <a:ext cx="266700" cy="257077"/>
          </a:xfrm>
          <a:prstGeom prst="ellipse">
            <a:avLst/>
          </a:prstGeom>
          <a:solidFill>
            <a:srgbClr val="677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41" y="3973286"/>
            <a:ext cx="1821788" cy="26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3" grpId="0" animBg="1"/>
      <p:bldP spid="12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64970" y="5977626"/>
            <a:ext cx="8863131" cy="5048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err="1" smtClean="0">
                <a:solidFill>
                  <a:srgbClr val="848F96"/>
                </a:solidFill>
                <a:latin typeface="Montserrat Bold"/>
              </a:rPr>
              <a:t>Scale</a:t>
            </a:r>
            <a:r>
              <a:rPr lang="nl-BE" dirty="0" smtClean="0">
                <a:solidFill>
                  <a:srgbClr val="848F96"/>
                </a:solidFill>
                <a:latin typeface="Montserrat Bold"/>
              </a:rPr>
              <a:t> Agile Framework (</a:t>
            </a:r>
            <a:r>
              <a:rPr lang="nl-BE" dirty="0" err="1" smtClean="0">
                <a:solidFill>
                  <a:srgbClr val="848F96"/>
                </a:solidFill>
                <a:latin typeface="Montserrat Bold"/>
              </a:rPr>
              <a:t>SAFe</a:t>
            </a:r>
            <a:r>
              <a:rPr lang="nl-BE" dirty="0" smtClean="0">
                <a:solidFill>
                  <a:srgbClr val="848F96"/>
                </a:solidFill>
                <a:latin typeface="Montserrat Bold"/>
              </a:rPr>
              <a:t>) (</a:t>
            </a:r>
            <a:r>
              <a:rPr lang="nl-BE" dirty="0" smtClean="0">
                <a:solidFill>
                  <a:srgbClr val="848F96"/>
                </a:solidFill>
                <a:latin typeface="Montserrat Bold"/>
              </a:rPr>
              <a:t>portfolio </a:t>
            </a:r>
            <a:r>
              <a:rPr lang="nl-BE" dirty="0" err="1" smtClean="0">
                <a:solidFill>
                  <a:srgbClr val="848F96"/>
                </a:solidFill>
                <a:latin typeface="Montserrat Bold"/>
              </a:rPr>
              <a:t>configuration</a:t>
            </a:r>
            <a:r>
              <a:rPr lang="nl-BE" dirty="0" smtClean="0">
                <a:solidFill>
                  <a:srgbClr val="848F96"/>
                </a:solidFill>
                <a:latin typeface="Montserrat Bold"/>
              </a:rPr>
              <a:t>)</a:t>
            </a:r>
            <a:endParaRPr lang="en-US" dirty="0">
              <a:solidFill>
                <a:srgbClr val="848F96"/>
              </a:solidFill>
              <a:latin typeface="Montserrat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41" y="3973286"/>
            <a:ext cx="1821788" cy="2693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0" y="1007784"/>
            <a:ext cx="9367394" cy="481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64970" y="5977626"/>
            <a:ext cx="8863131" cy="5048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>
                <a:solidFill>
                  <a:srgbClr val="848F96"/>
                </a:solidFill>
                <a:latin typeface="Montserrat Bold"/>
              </a:rPr>
              <a:t>Non-</a:t>
            </a:r>
            <a:r>
              <a:rPr lang="nl-BE" dirty="0" err="1" smtClean="0">
                <a:solidFill>
                  <a:srgbClr val="848F96"/>
                </a:solidFill>
                <a:latin typeface="Montserrat Bold"/>
              </a:rPr>
              <a:t>functional</a:t>
            </a:r>
            <a:r>
              <a:rPr lang="nl-BE" dirty="0" smtClean="0">
                <a:solidFill>
                  <a:srgbClr val="848F96"/>
                </a:solidFill>
                <a:latin typeface="Montserrat Bold"/>
              </a:rPr>
              <a:t> </a:t>
            </a:r>
            <a:r>
              <a:rPr lang="nl-BE" dirty="0" err="1" smtClean="0">
                <a:solidFill>
                  <a:srgbClr val="848F96"/>
                </a:solidFill>
                <a:latin typeface="Montserrat Bold"/>
              </a:rPr>
              <a:t>requirements</a:t>
            </a:r>
            <a:r>
              <a:rPr lang="nl-BE" dirty="0" smtClean="0">
                <a:solidFill>
                  <a:srgbClr val="848F96"/>
                </a:solidFill>
                <a:latin typeface="Montserrat Bold"/>
              </a:rPr>
              <a:t> in </a:t>
            </a:r>
            <a:r>
              <a:rPr lang="nl-BE" dirty="0" err="1" smtClean="0">
                <a:solidFill>
                  <a:srgbClr val="848F96"/>
                </a:solidFill>
                <a:latin typeface="Montserrat Bold"/>
              </a:rPr>
              <a:t>SAFe</a:t>
            </a:r>
            <a:r>
              <a:rPr lang="nl-BE" dirty="0" smtClean="0">
                <a:solidFill>
                  <a:srgbClr val="848F96"/>
                </a:solidFill>
                <a:latin typeface="Montserrat Bold"/>
              </a:rPr>
              <a:t> (portfolio </a:t>
            </a:r>
            <a:r>
              <a:rPr lang="nl-BE" dirty="0" err="1" smtClean="0">
                <a:solidFill>
                  <a:srgbClr val="848F96"/>
                </a:solidFill>
                <a:latin typeface="Montserrat Bold"/>
              </a:rPr>
              <a:t>configuration</a:t>
            </a:r>
            <a:r>
              <a:rPr lang="nl-BE" dirty="0" smtClean="0">
                <a:solidFill>
                  <a:srgbClr val="848F96"/>
                </a:solidFill>
                <a:latin typeface="Montserrat Bold"/>
              </a:rPr>
              <a:t>)</a:t>
            </a:r>
            <a:endParaRPr lang="en-US" dirty="0">
              <a:solidFill>
                <a:srgbClr val="848F96"/>
              </a:solidFill>
              <a:latin typeface="Montserrat Bold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41" y="3973286"/>
            <a:ext cx="1821788" cy="2693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805" y="969051"/>
            <a:ext cx="9589224" cy="48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25645"/>
          <a:stretch/>
        </p:blipFill>
        <p:spPr>
          <a:xfrm>
            <a:off x="4794211" y="0"/>
            <a:ext cx="74435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407" l="0" r="100000">
                        <a14:backgroundMark x1="13714" y1="11759" x2="13714" y2="1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773"/>
          <a:stretch/>
        </p:blipFill>
        <p:spPr>
          <a:xfrm>
            <a:off x="270164" y="308253"/>
            <a:ext cx="4253216" cy="244287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774701" y="2774961"/>
            <a:ext cx="3268947" cy="849841"/>
          </a:xfrm>
          <a:custGeom>
            <a:avLst/>
            <a:gdLst>
              <a:gd name="connsiteX0" fmla="*/ 0 w 2946400"/>
              <a:gd name="connsiteY0" fmla="*/ 11289 h 846667"/>
              <a:gd name="connsiteX1" fmla="*/ 0 w 2946400"/>
              <a:gd name="connsiteY1" fmla="*/ 395111 h 846667"/>
              <a:gd name="connsiteX2" fmla="*/ 270933 w 2946400"/>
              <a:gd name="connsiteY2" fmla="*/ 846667 h 846667"/>
              <a:gd name="connsiteX3" fmla="*/ 2675466 w 2946400"/>
              <a:gd name="connsiteY3" fmla="*/ 846667 h 846667"/>
              <a:gd name="connsiteX4" fmla="*/ 2946400 w 2946400"/>
              <a:gd name="connsiteY4" fmla="*/ 0 h 846667"/>
              <a:gd name="connsiteX5" fmla="*/ 0 w 2946400"/>
              <a:gd name="connsiteY5" fmla="*/ 11289 h 846667"/>
              <a:gd name="connsiteX0" fmla="*/ 6928 w 2946400"/>
              <a:gd name="connsiteY0" fmla="*/ 0 h 849233"/>
              <a:gd name="connsiteX1" fmla="*/ 0 w 2946400"/>
              <a:gd name="connsiteY1" fmla="*/ 397677 h 849233"/>
              <a:gd name="connsiteX2" fmla="*/ 270933 w 2946400"/>
              <a:gd name="connsiteY2" fmla="*/ 849233 h 849233"/>
              <a:gd name="connsiteX3" fmla="*/ 2675466 w 2946400"/>
              <a:gd name="connsiteY3" fmla="*/ 849233 h 849233"/>
              <a:gd name="connsiteX4" fmla="*/ 2946400 w 2946400"/>
              <a:gd name="connsiteY4" fmla="*/ 2566 h 849233"/>
              <a:gd name="connsiteX5" fmla="*/ 6928 w 2946400"/>
              <a:gd name="connsiteY5" fmla="*/ 0 h 849233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2675466 w 3222625"/>
              <a:gd name="connsiteY3" fmla="*/ 85619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3094566 w 3222625"/>
              <a:gd name="connsiteY3" fmla="*/ 83714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3088216 w 3222625"/>
              <a:gd name="connsiteY3" fmla="*/ 84984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49842"/>
              <a:gd name="connsiteX1" fmla="*/ 0 w 3222625"/>
              <a:gd name="connsiteY1" fmla="*/ 404636 h 849842"/>
              <a:gd name="connsiteX2" fmla="*/ 251883 w 3222625"/>
              <a:gd name="connsiteY2" fmla="*/ 849842 h 849842"/>
              <a:gd name="connsiteX3" fmla="*/ 3088216 w 3222625"/>
              <a:gd name="connsiteY3" fmla="*/ 849842 h 849842"/>
              <a:gd name="connsiteX4" fmla="*/ 3222625 w 3222625"/>
              <a:gd name="connsiteY4" fmla="*/ 0 h 849842"/>
              <a:gd name="connsiteX5" fmla="*/ 6928 w 3222625"/>
              <a:gd name="connsiteY5" fmla="*/ 6959 h 849842"/>
              <a:gd name="connsiteX0" fmla="*/ 6928 w 3222625"/>
              <a:gd name="connsiteY0" fmla="*/ 1098 h 849842"/>
              <a:gd name="connsiteX1" fmla="*/ 0 w 3222625"/>
              <a:gd name="connsiteY1" fmla="*/ 404636 h 849842"/>
              <a:gd name="connsiteX2" fmla="*/ 251883 w 3222625"/>
              <a:gd name="connsiteY2" fmla="*/ 849842 h 849842"/>
              <a:gd name="connsiteX3" fmla="*/ 3088216 w 3222625"/>
              <a:gd name="connsiteY3" fmla="*/ 849842 h 849842"/>
              <a:gd name="connsiteX4" fmla="*/ 3222625 w 3222625"/>
              <a:gd name="connsiteY4" fmla="*/ 0 h 849842"/>
              <a:gd name="connsiteX5" fmla="*/ 6928 w 3222625"/>
              <a:gd name="connsiteY5" fmla="*/ 1098 h 84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625" h="849842">
                <a:moveTo>
                  <a:pt x="6928" y="1098"/>
                </a:moveTo>
                <a:lnTo>
                  <a:pt x="0" y="404636"/>
                </a:lnTo>
                <a:lnTo>
                  <a:pt x="251883" y="849842"/>
                </a:lnTo>
                <a:lnTo>
                  <a:pt x="3088216" y="849842"/>
                </a:lnTo>
                <a:lnTo>
                  <a:pt x="3222625" y="0"/>
                </a:lnTo>
                <a:lnTo>
                  <a:pt x="6928" y="1098"/>
                </a:lnTo>
                <a:close/>
              </a:path>
            </a:pathLst>
          </a:cu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/>
            <a:r>
              <a:rPr lang="nl-BE" sz="2400" dirty="0" smtClean="0">
                <a:solidFill>
                  <a:srgbClr val="AEB5BA"/>
                </a:solidFill>
                <a:latin typeface="Montserrat Bold"/>
              </a:rPr>
              <a:t>Non-</a:t>
            </a:r>
            <a:r>
              <a:rPr lang="nl-BE" sz="2400" dirty="0" err="1" smtClean="0">
                <a:solidFill>
                  <a:srgbClr val="AEB5BA"/>
                </a:solidFill>
                <a:latin typeface="Montserrat Bold"/>
              </a:rPr>
              <a:t>functional</a:t>
            </a:r>
            <a:endParaRPr lang="nl-BE" sz="2400" dirty="0">
              <a:solidFill>
                <a:srgbClr val="AEB5BA"/>
              </a:solidFill>
              <a:latin typeface="Montserrat Bold"/>
            </a:endParaRPr>
          </a:p>
          <a:p>
            <a:pPr marL="723900"/>
            <a:r>
              <a:rPr lang="nl-BE" sz="2400" dirty="0" err="1" smtClean="0">
                <a:solidFill>
                  <a:srgbClr val="AEB5BA"/>
                </a:solidFill>
                <a:latin typeface="Montserrat Bold"/>
              </a:rPr>
              <a:t>requirements</a:t>
            </a:r>
            <a:endParaRPr lang="en-US" sz="2400" dirty="0">
              <a:solidFill>
                <a:srgbClr val="AEB5BA"/>
              </a:solidFill>
              <a:latin typeface="Montserrat Bold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496824" y="5339143"/>
            <a:ext cx="1535936" cy="1176528"/>
          </a:xfrm>
          <a:custGeom>
            <a:avLst/>
            <a:gdLst>
              <a:gd name="connsiteX0" fmla="*/ 0 w 1298448"/>
              <a:gd name="connsiteY0" fmla="*/ 0 h 1164336"/>
              <a:gd name="connsiteX1" fmla="*/ 82296 w 1298448"/>
              <a:gd name="connsiteY1" fmla="*/ 630936 h 1164336"/>
              <a:gd name="connsiteX2" fmla="*/ 658368 w 1298448"/>
              <a:gd name="connsiteY2" fmla="*/ 795528 h 1164336"/>
              <a:gd name="connsiteX3" fmla="*/ 996696 w 1298448"/>
              <a:gd name="connsiteY3" fmla="*/ 1164336 h 1164336"/>
              <a:gd name="connsiteX4" fmla="*/ 1298448 w 1298448"/>
              <a:gd name="connsiteY4" fmla="*/ 0 h 1164336"/>
              <a:gd name="connsiteX5" fmla="*/ 0 w 1298448"/>
              <a:gd name="connsiteY5" fmla="*/ 0 h 1164336"/>
              <a:gd name="connsiteX0" fmla="*/ 0 w 1295400"/>
              <a:gd name="connsiteY0" fmla="*/ 0 h 1176528"/>
              <a:gd name="connsiteX1" fmla="*/ 79248 w 1295400"/>
              <a:gd name="connsiteY1" fmla="*/ 643128 h 1176528"/>
              <a:gd name="connsiteX2" fmla="*/ 655320 w 1295400"/>
              <a:gd name="connsiteY2" fmla="*/ 807720 h 1176528"/>
              <a:gd name="connsiteX3" fmla="*/ 993648 w 1295400"/>
              <a:gd name="connsiteY3" fmla="*/ 1176528 h 1176528"/>
              <a:gd name="connsiteX4" fmla="*/ 1295400 w 1295400"/>
              <a:gd name="connsiteY4" fmla="*/ 12192 h 1176528"/>
              <a:gd name="connsiteX5" fmla="*/ 0 w 1295400"/>
              <a:gd name="connsiteY5" fmla="*/ 0 h 1176528"/>
              <a:gd name="connsiteX0" fmla="*/ 0 w 1343619"/>
              <a:gd name="connsiteY0" fmla="*/ 0 h 1176528"/>
              <a:gd name="connsiteX1" fmla="*/ 79248 w 1343619"/>
              <a:gd name="connsiteY1" fmla="*/ 643128 h 1176528"/>
              <a:gd name="connsiteX2" fmla="*/ 655320 w 1343619"/>
              <a:gd name="connsiteY2" fmla="*/ 807720 h 1176528"/>
              <a:gd name="connsiteX3" fmla="*/ 993648 w 1343619"/>
              <a:gd name="connsiteY3" fmla="*/ 1176528 h 1176528"/>
              <a:gd name="connsiteX4" fmla="*/ 1343619 w 1343619"/>
              <a:gd name="connsiteY4" fmla="*/ 12192 h 1176528"/>
              <a:gd name="connsiteX5" fmla="*/ 0 w 1343619"/>
              <a:gd name="connsiteY5" fmla="*/ 0 h 1176528"/>
              <a:gd name="connsiteX0" fmla="*/ 0 w 1348084"/>
              <a:gd name="connsiteY0" fmla="*/ 0 h 1176528"/>
              <a:gd name="connsiteX1" fmla="*/ 79248 w 1348084"/>
              <a:gd name="connsiteY1" fmla="*/ 643128 h 1176528"/>
              <a:gd name="connsiteX2" fmla="*/ 655320 w 1348084"/>
              <a:gd name="connsiteY2" fmla="*/ 807720 h 1176528"/>
              <a:gd name="connsiteX3" fmla="*/ 993648 w 1348084"/>
              <a:gd name="connsiteY3" fmla="*/ 1176528 h 1176528"/>
              <a:gd name="connsiteX4" fmla="*/ 1348084 w 1348084"/>
              <a:gd name="connsiteY4" fmla="*/ 27432 h 1176528"/>
              <a:gd name="connsiteX5" fmla="*/ 0 w 1348084"/>
              <a:gd name="connsiteY5" fmla="*/ 0 h 117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084" h="1176528">
                <a:moveTo>
                  <a:pt x="0" y="0"/>
                </a:moveTo>
                <a:lnTo>
                  <a:pt x="79248" y="643128"/>
                </a:lnTo>
                <a:lnTo>
                  <a:pt x="655320" y="807720"/>
                </a:lnTo>
                <a:lnTo>
                  <a:pt x="993648" y="1176528"/>
                </a:lnTo>
                <a:lnTo>
                  <a:pt x="1348084" y="2743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ontserrat Bold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908563" y="3648424"/>
            <a:ext cx="3135085" cy="869667"/>
          </a:xfrm>
          <a:custGeom>
            <a:avLst/>
            <a:gdLst>
              <a:gd name="connsiteX0" fmla="*/ 87085 w 3102428"/>
              <a:gd name="connsiteY0" fmla="*/ 43543 h 587829"/>
              <a:gd name="connsiteX1" fmla="*/ 0 w 3102428"/>
              <a:gd name="connsiteY1" fmla="*/ 435429 h 587829"/>
              <a:gd name="connsiteX2" fmla="*/ 108857 w 3102428"/>
              <a:gd name="connsiteY2" fmla="*/ 587829 h 587829"/>
              <a:gd name="connsiteX3" fmla="*/ 3102428 w 3102428"/>
              <a:gd name="connsiteY3" fmla="*/ 566057 h 587829"/>
              <a:gd name="connsiteX4" fmla="*/ 2928257 w 3102428"/>
              <a:gd name="connsiteY4" fmla="*/ 0 h 587829"/>
              <a:gd name="connsiteX5" fmla="*/ 87085 w 3102428"/>
              <a:gd name="connsiteY5" fmla="*/ 43543 h 587829"/>
              <a:gd name="connsiteX0" fmla="*/ 119290 w 3102428"/>
              <a:gd name="connsiteY0" fmla="*/ 6111 h 587829"/>
              <a:gd name="connsiteX1" fmla="*/ 0 w 3102428"/>
              <a:gd name="connsiteY1" fmla="*/ 435429 h 587829"/>
              <a:gd name="connsiteX2" fmla="*/ 108857 w 3102428"/>
              <a:gd name="connsiteY2" fmla="*/ 587829 h 587829"/>
              <a:gd name="connsiteX3" fmla="*/ 3102428 w 3102428"/>
              <a:gd name="connsiteY3" fmla="*/ 566057 h 587829"/>
              <a:gd name="connsiteX4" fmla="*/ 2928257 w 3102428"/>
              <a:gd name="connsiteY4" fmla="*/ 0 h 587829"/>
              <a:gd name="connsiteX5" fmla="*/ 119290 w 3102428"/>
              <a:gd name="connsiteY5" fmla="*/ 6111 h 587829"/>
              <a:gd name="connsiteX0" fmla="*/ 119290 w 3091693"/>
              <a:gd name="connsiteY0" fmla="*/ 6111 h 596003"/>
              <a:gd name="connsiteX1" fmla="*/ 0 w 3091693"/>
              <a:gd name="connsiteY1" fmla="*/ 435429 h 596003"/>
              <a:gd name="connsiteX2" fmla="*/ 108857 w 3091693"/>
              <a:gd name="connsiteY2" fmla="*/ 587829 h 596003"/>
              <a:gd name="connsiteX3" fmla="*/ 3091693 w 3091693"/>
              <a:gd name="connsiteY3" fmla="*/ 596003 h 596003"/>
              <a:gd name="connsiteX4" fmla="*/ 2928257 w 3091693"/>
              <a:gd name="connsiteY4" fmla="*/ 0 h 596003"/>
              <a:gd name="connsiteX5" fmla="*/ 119290 w 3091693"/>
              <a:gd name="connsiteY5" fmla="*/ 6111 h 596003"/>
              <a:gd name="connsiteX0" fmla="*/ 119290 w 3091693"/>
              <a:gd name="connsiteY0" fmla="*/ 0 h 597954"/>
              <a:gd name="connsiteX1" fmla="*/ 0 w 3091693"/>
              <a:gd name="connsiteY1" fmla="*/ 437380 h 597954"/>
              <a:gd name="connsiteX2" fmla="*/ 108857 w 3091693"/>
              <a:gd name="connsiteY2" fmla="*/ 589780 h 597954"/>
              <a:gd name="connsiteX3" fmla="*/ 3091693 w 3091693"/>
              <a:gd name="connsiteY3" fmla="*/ 597954 h 597954"/>
              <a:gd name="connsiteX4" fmla="*/ 2928257 w 3091693"/>
              <a:gd name="connsiteY4" fmla="*/ 1951 h 597954"/>
              <a:gd name="connsiteX5" fmla="*/ 119290 w 3091693"/>
              <a:gd name="connsiteY5" fmla="*/ 0 h 597954"/>
              <a:gd name="connsiteX0" fmla="*/ 119290 w 3091693"/>
              <a:gd name="connsiteY0" fmla="*/ 145 h 598099"/>
              <a:gd name="connsiteX1" fmla="*/ 0 w 3091693"/>
              <a:gd name="connsiteY1" fmla="*/ 437525 h 598099"/>
              <a:gd name="connsiteX2" fmla="*/ 108857 w 3091693"/>
              <a:gd name="connsiteY2" fmla="*/ 589925 h 598099"/>
              <a:gd name="connsiteX3" fmla="*/ 3091693 w 3091693"/>
              <a:gd name="connsiteY3" fmla="*/ 598099 h 598099"/>
              <a:gd name="connsiteX4" fmla="*/ 2958315 w 3091693"/>
              <a:gd name="connsiteY4" fmla="*/ 0 h 598099"/>
              <a:gd name="connsiteX5" fmla="*/ 119290 w 3091693"/>
              <a:gd name="connsiteY5" fmla="*/ 145 h 59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1693" h="598099">
                <a:moveTo>
                  <a:pt x="119290" y="145"/>
                </a:moveTo>
                <a:lnTo>
                  <a:pt x="0" y="437525"/>
                </a:lnTo>
                <a:lnTo>
                  <a:pt x="108857" y="589925"/>
                </a:lnTo>
                <a:lnTo>
                  <a:pt x="3091693" y="598099"/>
                </a:lnTo>
                <a:lnTo>
                  <a:pt x="2958315" y="0"/>
                </a:lnTo>
                <a:lnTo>
                  <a:pt x="119290" y="145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r>
              <a:rPr lang="nl-BE" sz="2000" dirty="0" smtClean="0">
                <a:latin typeface="Montserrat Bold"/>
              </a:rPr>
              <a:t> </a:t>
            </a:r>
            <a:r>
              <a:rPr lang="nl-BE" sz="2400" dirty="0" smtClean="0">
                <a:latin typeface="Montserrat Bold"/>
              </a:rPr>
              <a:t>Planning</a:t>
            </a:r>
            <a:endParaRPr lang="en-US" sz="2400" dirty="0">
              <a:latin typeface="Montserrat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5153332"/>
            <a:ext cx="4533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What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 is below</a:t>
            </a:r>
          </a:p>
          <a:p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the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 </a:t>
            </a:r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iceberg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036656" y="4541926"/>
            <a:ext cx="3006992" cy="866619"/>
          </a:xfrm>
          <a:custGeom>
            <a:avLst/>
            <a:gdLst>
              <a:gd name="connsiteX0" fmla="*/ 0 w 2643245"/>
              <a:gd name="connsiteY0" fmla="*/ 14808 h 640450"/>
              <a:gd name="connsiteX1" fmla="*/ 74040 w 2643245"/>
              <a:gd name="connsiteY1" fmla="*/ 325778 h 640450"/>
              <a:gd name="connsiteX2" fmla="*/ 433136 w 2643245"/>
              <a:gd name="connsiteY2" fmla="*/ 629344 h 640450"/>
              <a:gd name="connsiteX3" fmla="*/ 1747355 w 2643245"/>
              <a:gd name="connsiteY3" fmla="*/ 640450 h 640450"/>
              <a:gd name="connsiteX4" fmla="*/ 1851012 w 2643245"/>
              <a:gd name="connsiteY4" fmla="*/ 196207 h 640450"/>
              <a:gd name="connsiteX5" fmla="*/ 2450740 w 2643245"/>
              <a:gd name="connsiteY5" fmla="*/ 429434 h 640450"/>
              <a:gd name="connsiteX6" fmla="*/ 2643245 w 2643245"/>
              <a:gd name="connsiteY6" fmla="*/ 0 h 640450"/>
              <a:gd name="connsiteX7" fmla="*/ 0 w 2643245"/>
              <a:gd name="connsiteY7" fmla="*/ 14808 h 640450"/>
              <a:gd name="connsiteX0" fmla="*/ 0 w 2643245"/>
              <a:gd name="connsiteY0" fmla="*/ 0 h 640882"/>
              <a:gd name="connsiteX1" fmla="*/ 74040 w 2643245"/>
              <a:gd name="connsiteY1" fmla="*/ 326210 h 640882"/>
              <a:gd name="connsiteX2" fmla="*/ 433136 w 2643245"/>
              <a:gd name="connsiteY2" fmla="*/ 629776 h 640882"/>
              <a:gd name="connsiteX3" fmla="*/ 1747355 w 2643245"/>
              <a:gd name="connsiteY3" fmla="*/ 640882 h 640882"/>
              <a:gd name="connsiteX4" fmla="*/ 1851012 w 2643245"/>
              <a:gd name="connsiteY4" fmla="*/ 196639 h 640882"/>
              <a:gd name="connsiteX5" fmla="*/ 2450740 w 2643245"/>
              <a:gd name="connsiteY5" fmla="*/ 429866 h 640882"/>
              <a:gd name="connsiteX6" fmla="*/ 2643245 w 2643245"/>
              <a:gd name="connsiteY6" fmla="*/ 432 h 640882"/>
              <a:gd name="connsiteX7" fmla="*/ 0 w 2643245"/>
              <a:gd name="connsiteY7" fmla="*/ 0 h 64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245" h="640882">
                <a:moveTo>
                  <a:pt x="0" y="0"/>
                </a:moveTo>
                <a:lnTo>
                  <a:pt x="74040" y="326210"/>
                </a:lnTo>
                <a:lnTo>
                  <a:pt x="433136" y="629776"/>
                </a:lnTo>
                <a:lnTo>
                  <a:pt x="1747355" y="640882"/>
                </a:lnTo>
                <a:lnTo>
                  <a:pt x="1851012" y="196639"/>
                </a:lnTo>
                <a:lnTo>
                  <a:pt x="2450740" y="429866"/>
                </a:lnTo>
                <a:lnTo>
                  <a:pt x="2643245" y="432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/>
            <a:r>
              <a:rPr lang="nl-BE" sz="2400" dirty="0" smtClean="0">
                <a:latin typeface="Montserrat Bold"/>
              </a:rPr>
              <a:t> </a:t>
            </a:r>
            <a:r>
              <a:rPr lang="nl-BE" sz="2400" dirty="0" smtClean="0">
                <a:solidFill>
                  <a:srgbClr val="AEB5BA"/>
                </a:solidFill>
                <a:latin typeface="Montserrat Bold"/>
              </a:rPr>
              <a:t>Team</a:t>
            </a:r>
            <a:endParaRPr lang="en-US" sz="2400" dirty="0">
              <a:solidFill>
                <a:srgbClr val="AEB5BA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8389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715000" y="3010913"/>
            <a:ext cx="667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EFE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89894" y="4837598"/>
            <a:ext cx="73082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ck Arc 5"/>
          <p:cNvSpPr/>
          <p:nvPr/>
        </p:nvSpPr>
        <p:spPr>
          <a:xfrm>
            <a:off x="5948271" y="4363446"/>
            <a:ext cx="457200" cy="474152"/>
          </a:xfrm>
          <a:prstGeom prst="blockArc">
            <a:avLst>
              <a:gd name="adj1" fmla="val 10165604"/>
              <a:gd name="adj2" fmla="val 5316100"/>
              <a:gd name="adj3" fmla="val 914"/>
            </a:avLst>
          </a:prstGeom>
          <a:solidFill>
            <a:srgbClr val="7193BE"/>
          </a:solidFill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13410" y="2322063"/>
            <a:ext cx="8801100" cy="330239"/>
            <a:chOff x="3013410" y="2322063"/>
            <a:chExt cx="8801100" cy="330239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013410" y="2478162"/>
              <a:ext cx="8801100" cy="259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67164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608053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616680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529113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1" t="24685" r="49574" b="27616"/>
          <a:stretch/>
        </p:blipFill>
        <p:spPr>
          <a:xfrm>
            <a:off x="3860349" y="4906001"/>
            <a:ext cx="1335378" cy="1176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1" t="24685" r="49574" b="27616"/>
          <a:stretch/>
        </p:blipFill>
        <p:spPr>
          <a:xfrm rot="16200000" flipV="1">
            <a:off x="5528691" y="5185068"/>
            <a:ext cx="1335378" cy="117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7413960" y="5105707"/>
            <a:ext cx="453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Roll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the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dice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or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think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wise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. . .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800669" y="507990"/>
            <a:ext cx="9525" cy="1896633"/>
          </a:xfrm>
          <a:prstGeom prst="line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81" y="3919146"/>
            <a:ext cx="1887872" cy="2791237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119334" y="755158"/>
            <a:ext cx="7281673" cy="1246739"/>
            <a:chOff x="3119334" y="755158"/>
            <a:chExt cx="7281673" cy="1246739"/>
          </a:xfrm>
        </p:grpSpPr>
        <p:grpSp>
          <p:nvGrpSpPr>
            <p:cNvPr id="42" name="Group 41"/>
            <p:cNvGrpSpPr/>
            <p:nvPr/>
          </p:nvGrpSpPr>
          <p:grpSpPr>
            <a:xfrm>
              <a:off x="3119334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Block Arc 74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1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031005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Block Arc 68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</a:t>
                </a:r>
                <a:r>
                  <a:rPr lang="nl-BE" sz="2000" dirty="0" smtClean="0">
                    <a:solidFill>
                      <a:srgbClr val="67747D"/>
                    </a:solidFill>
                    <a:latin typeface="Montserrat Bold"/>
                  </a:rPr>
                  <a:t>2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036074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Block Arc 59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</a:t>
                </a:r>
                <a:r>
                  <a:rPr lang="nl-BE" sz="2000" dirty="0" smtClean="0">
                    <a:solidFill>
                      <a:srgbClr val="67747D"/>
                    </a:solidFill>
                    <a:latin typeface="Montserrat Bold"/>
                  </a:rPr>
                  <a:t>3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8953165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Block Arc 53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 err="1" smtClean="0">
                    <a:solidFill>
                      <a:srgbClr val="67747D"/>
                    </a:solidFill>
                    <a:latin typeface="Montserrat Bold"/>
                  </a:rPr>
                  <a:t>Hardening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41208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/>
          <p:cNvCxnSpPr>
            <a:stCxn id="74" idx="0"/>
            <a:endCxn id="71" idx="2"/>
          </p:cNvCxnSpPr>
          <p:nvPr/>
        </p:nvCxnSpPr>
        <p:spPr>
          <a:xfrm flipV="1">
            <a:off x="8188485" y="3037105"/>
            <a:ext cx="1" cy="103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0" idx="3"/>
          </p:cNvCxnSpPr>
          <p:nvPr/>
        </p:nvCxnSpPr>
        <p:spPr>
          <a:xfrm flipV="1">
            <a:off x="7914100" y="2886861"/>
            <a:ext cx="256062" cy="260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6" idx="1"/>
            <a:endCxn id="55" idx="3"/>
          </p:cNvCxnSpPr>
          <p:nvPr/>
        </p:nvCxnSpPr>
        <p:spPr>
          <a:xfrm flipH="1">
            <a:off x="5909031" y="2889469"/>
            <a:ext cx="10871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5" idx="2"/>
            <a:endCxn id="98" idx="0"/>
          </p:cNvCxnSpPr>
          <p:nvPr/>
        </p:nvCxnSpPr>
        <p:spPr>
          <a:xfrm>
            <a:off x="9274479" y="3435887"/>
            <a:ext cx="71" cy="103506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99" idx="1"/>
            <a:endCxn id="98" idx="3"/>
          </p:cNvCxnSpPr>
          <p:nvPr/>
        </p:nvCxnSpPr>
        <p:spPr>
          <a:xfrm flipH="1">
            <a:off x="9428654" y="3687031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4" idx="2"/>
            <a:endCxn id="97" idx="0"/>
          </p:cNvCxnSpPr>
          <p:nvPr/>
        </p:nvCxnSpPr>
        <p:spPr>
          <a:xfrm flipH="1">
            <a:off x="10097348" y="3034499"/>
            <a:ext cx="936" cy="106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432273" y="5743882"/>
            <a:ext cx="6419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. . . start small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from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the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Left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800669" y="507990"/>
            <a:ext cx="9525" cy="1896633"/>
          </a:xfrm>
          <a:prstGeom prst="line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63666" y="274183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67164" y="274183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080563" y="2741831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67218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77953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088688" y="314061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267289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677952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088688" y="353939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197324" y="274183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600822" y="2741833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17746" y="2741831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00876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11611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22346" y="314061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200947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611610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022346" y="353939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0" idx="3"/>
            <a:endCxn id="61" idx="1"/>
          </p:cNvCxnSpPr>
          <p:nvPr/>
        </p:nvCxnSpPr>
        <p:spPr>
          <a:xfrm>
            <a:off x="5509156" y="3687033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202393" y="2741830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605891" y="2741830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034381" y="2741830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205945" y="3140611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616680" y="3140611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034380" y="3140610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206016" y="353939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616679" y="353939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027415" y="3539390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75" idx="3"/>
            <a:endCxn id="76" idx="1"/>
          </p:cNvCxnSpPr>
          <p:nvPr/>
        </p:nvCxnSpPr>
        <p:spPr>
          <a:xfrm>
            <a:off x="7514225" y="3687030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1" idx="1"/>
            <a:endCxn id="70" idx="3"/>
          </p:cNvCxnSpPr>
          <p:nvPr/>
        </p:nvCxnSpPr>
        <p:spPr>
          <a:xfrm flipH="1">
            <a:off x="7914100" y="2889468"/>
            <a:ext cx="120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2" idx="2"/>
            <a:endCxn id="75" idx="0"/>
          </p:cNvCxnSpPr>
          <p:nvPr/>
        </p:nvCxnSpPr>
        <p:spPr>
          <a:xfrm>
            <a:off x="7360050" y="3435886"/>
            <a:ext cx="71" cy="103506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9116822" y="2741831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9522982" y="2738030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9944179" y="2739224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9120374" y="314061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9531109" y="3140612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9943243" y="3140611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9120445" y="3539393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9531108" y="3539393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9945720" y="3539391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>
            <a:stCxn id="94" idx="1"/>
            <a:endCxn id="93" idx="3"/>
          </p:cNvCxnSpPr>
          <p:nvPr/>
        </p:nvCxnSpPr>
        <p:spPr>
          <a:xfrm flipH="1" flipV="1">
            <a:off x="9831191" y="2885668"/>
            <a:ext cx="112988" cy="1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9267512" y="2900502"/>
            <a:ext cx="805723" cy="749794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1" name="Straight Connector 130"/>
          <p:cNvCxnSpPr>
            <a:stCxn id="74" idx="1"/>
            <a:endCxn id="73" idx="3"/>
          </p:cNvCxnSpPr>
          <p:nvPr/>
        </p:nvCxnSpPr>
        <p:spPr>
          <a:xfrm flipH="1">
            <a:off x="7924889" y="3288248"/>
            <a:ext cx="109491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97" idx="1"/>
            <a:endCxn id="96" idx="3"/>
          </p:cNvCxnSpPr>
          <p:nvPr/>
        </p:nvCxnSpPr>
        <p:spPr>
          <a:xfrm flipH="1">
            <a:off x="9839318" y="3288249"/>
            <a:ext cx="103925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00" idx="0"/>
            <a:endCxn id="97" idx="2"/>
          </p:cNvCxnSpPr>
          <p:nvPr/>
        </p:nvCxnSpPr>
        <p:spPr>
          <a:xfrm flipH="1" flipV="1">
            <a:off x="10097348" y="3435886"/>
            <a:ext cx="2477" cy="10350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9839317" y="3687028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 flipV="1">
            <a:off x="9416125" y="2884473"/>
            <a:ext cx="112988" cy="1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234809" y="3936505"/>
            <a:ext cx="121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7D8A93"/>
                </a:solidFill>
              </a:rPr>
              <a:t>API level</a:t>
            </a:r>
          </a:p>
          <a:p>
            <a:r>
              <a:rPr lang="nl-BE" sz="1400" b="1" dirty="0" smtClean="0">
                <a:solidFill>
                  <a:srgbClr val="7D8A93"/>
                </a:solidFill>
              </a:rPr>
              <a:t>Code </a:t>
            </a:r>
            <a:r>
              <a:rPr lang="nl-BE" sz="1400" b="1" dirty="0" err="1" smtClean="0">
                <a:solidFill>
                  <a:srgbClr val="7D8A93"/>
                </a:solidFill>
              </a:rPr>
              <a:t>profiling</a:t>
            </a:r>
            <a:endParaRPr lang="en-US" sz="1400" b="1" dirty="0">
              <a:solidFill>
                <a:srgbClr val="7D8A93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97324" y="3936505"/>
            <a:ext cx="141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 smtClean="0">
                <a:solidFill>
                  <a:srgbClr val="7D8A93"/>
                </a:solidFill>
              </a:rPr>
              <a:t>sprint 1 </a:t>
            </a:r>
            <a:r>
              <a:rPr lang="nl-BE" sz="1200" i="1" dirty="0" err="1" smtClean="0">
                <a:solidFill>
                  <a:srgbClr val="7D8A93"/>
                </a:solidFill>
              </a:rPr>
              <a:t>activities</a:t>
            </a:r>
            <a:endParaRPr lang="nl-BE" sz="1200" i="1" dirty="0" smtClean="0">
              <a:solidFill>
                <a:srgbClr val="7D8A93"/>
              </a:solidFill>
            </a:endParaRPr>
          </a:p>
          <a:p>
            <a:r>
              <a:rPr lang="nl-BE" sz="1400" b="1" dirty="0" smtClean="0">
                <a:solidFill>
                  <a:srgbClr val="7D8A93"/>
                </a:solidFill>
              </a:rPr>
              <a:t>Component </a:t>
            </a:r>
            <a:r>
              <a:rPr lang="nl-BE" sz="1400" b="1" dirty="0" err="1" smtClean="0">
                <a:solidFill>
                  <a:srgbClr val="7D8A93"/>
                </a:solidFill>
              </a:rPr>
              <a:t>integration</a:t>
            </a:r>
            <a:endParaRPr lang="en-US" sz="1400" b="1" dirty="0">
              <a:solidFill>
                <a:srgbClr val="7D8A93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202392" y="3936505"/>
            <a:ext cx="1672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>
                <a:solidFill>
                  <a:srgbClr val="7D8A93"/>
                </a:solidFill>
              </a:rPr>
              <a:t>sprint 1 </a:t>
            </a:r>
            <a:r>
              <a:rPr lang="nl-BE" sz="1200" i="1" dirty="0" smtClean="0">
                <a:solidFill>
                  <a:srgbClr val="7D8A93"/>
                </a:solidFill>
              </a:rPr>
              <a:t>&amp; 2 </a:t>
            </a:r>
            <a:r>
              <a:rPr lang="nl-BE" sz="1200" i="1" dirty="0" err="1" smtClean="0">
                <a:solidFill>
                  <a:srgbClr val="7D8A93"/>
                </a:solidFill>
              </a:rPr>
              <a:t>activities</a:t>
            </a:r>
            <a:endParaRPr lang="nl-BE" sz="1200" i="1" dirty="0">
              <a:solidFill>
                <a:srgbClr val="7D8A93"/>
              </a:solidFill>
            </a:endParaRPr>
          </a:p>
          <a:p>
            <a:r>
              <a:rPr lang="nl-BE" sz="1400" b="1" dirty="0" smtClean="0">
                <a:solidFill>
                  <a:srgbClr val="7D8A93"/>
                </a:solidFill>
              </a:rPr>
              <a:t>System </a:t>
            </a:r>
            <a:r>
              <a:rPr lang="nl-BE" sz="1400" b="1" dirty="0" err="1" smtClean="0">
                <a:solidFill>
                  <a:srgbClr val="7D8A93"/>
                </a:solidFill>
              </a:rPr>
              <a:t>integration</a:t>
            </a:r>
            <a:endParaRPr lang="en-US" sz="1400" b="1" dirty="0">
              <a:solidFill>
                <a:srgbClr val="7D8A93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116822" y="3936505"/>
            <a:ext cx="1215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7D8A93"/>
                </a:solidFill>
              </a:rPr>
              <a:t>E2E- </a:t>
            </a:r>
            <a:r>
              <a:rPr lang="nl-BE" sz="1400" b="1" dirty="0" err="1" smtClean="0">
                <a:solidFill>
                  <a:srgbClr val="7D8A93"/>
                </a:solidFill>
              </a:rPr>
              <a:t>flows</a:t>
            </a:r>
            <a:endParaRPr lang="en-US" sz="1400" b="1" dirty="0">
              <a:solidFill>
                <a:srgbClr val="7D8A93"/>
              </a:solidFill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81" y="3919146"/>
            <a:ext cx="1887872" cy="2791237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3013410" y="2322063"/>
            <a:ext cx="8801100" cy="330239"/>
            <a:chOff x="3013410" y="2322063"/>
            <a:chExt cx="8801100" cy="330239"/>
          </a:xfrm>
        </p:grpSpPr>
        <p:cxnSp>
          <p:nvCxnSpPr>
            <p:cNvPr id="110" name="Straight Arrow Connector 109"/>
            <p:cNvCxnSpPr/>
            <p:nvPr/>
          </p:nvCxnSpPr>
          <p:spPr>
            <a:xfrm flipV="1">
              <a:off x="3013410" y="2478162"/>
              <a:ext cx="8801100" cy="259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3667164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5608053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7616680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9529113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119334" y="755158"/>
            <a:ext cx="7281673" cy="1246739"/>
            <a:chOff x="3119334" y="755158"/>
            <a:chExt cx="7281673" cy="1246739"/>
          </a:xfrm>
        </p:grpSpPr>
        <p:grpSp>
          <p:nvGrpSpPr>
            <p:cNvPr id="116" name="Group 115"/>
            <p:cNvGrpSpPr/>
            <p:nvPr/>
          </p:nvGrpSpPr>
          <p:grpSpPr>
            <a:xfrm>
              <a:off x="3119334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146" name="Straight Arrow Connector 145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Block Arc 146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Isosceles Triangle 147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TextBox 143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1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5031005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140" name="Straight Arrow Connector 139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Block Arc 140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Isosceles Triangle 141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7" name="TextBox 136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</a:t>
                </a:r>
                <a:r>
                  <a:rPr lang="nl-BE" sz="2000" dirty="0" smtClean="0">
                    <a:solidFill>
                      <a:srgbClr val="67747D"/>
                    </a:solidFill>
                    <a:latin typeface="Montserrat Bold"/>
                  </a:rPr>
                  <a:t>2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7036074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132" name="Straight Arrow Connector 131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Block Arc 132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9" name="TextBox 128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</a:t>
                </a:r>
                <a:r>
                  <a:rPr lang="nl-BE" sz="2000" dirty="0" smtClean="0">
                    <a:solidFill>
                      <a:srgbClr val="67747D"/>
                    </a:solidFill>
                    <a:latin typeface="Montserrat Bold"/>
                  </a:rPr>
                  <a:t>3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8953165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Block Arc 125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Isosceles Triangle 126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 err="1" smtClean="0">
                    <a:solidFill>
                      <a:srgbClr val="67747D"/>
                    </a:solidFill>
                    <a:latin typeface="Montserrat Bold"/>
                  </a:rPr>
                  <a:t>Hardening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26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5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4" grpId="0"/>
      <p:bldP spid="105" grpId="0"/>
      <p:bldP spid="1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39267" y="5743882"/>
            <a:ext cx="671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. . . </a:t>
            </a:r>
            <a:r>
              <a:rPr lang="nl-BE" sz="4000" dirty="0" err="1">
                <a:solidFill>
                  <a:srgbClr val="7D8A93"/>
                </a:solidFill>
                <a:latin typeface="Montserrat Bold"/>
              </a:rPr>
              <a:t>a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utomate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where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relevant 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800669" y="507990"/>
            <a:ext cx="9525" cy="1896633"/>
          </a:xfrm>
          <a:prstGeom prst="line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81" y="3919146"/>
            <a:ext cx="1887872" cy="2791237"/>
          </a:xfrm>
          <a:prstGeom prst="rect">
            <a:avLst/>
          </a:prstGeom>
        </p:spPr>
      </p:pic>
      <p:grpSp>
        <p:nvGrpSpPr>
          <p:cNvPr id="138" name="Group 137"/>
          <p:cNvGrpSpPr/>
          <p:nvPr/>
        </p:nvGrpSpPr>
        <p:grpSpPr>
          <a:xfrm>
            <a:off x="3013410" y="2322063"/>
            <a:ext cx="8801100" cy="330239"/>
            <a:chOff x="3013410" y="2322063"/>
            <a:chExt cx="8801100" cy="330239"/>
          </a:xfrm>
        </p:grpSpPr>
        <p:cxnSp>
          <p:nvCxnSpPr>
            <p:cNvPr id="140" name="Straight Arrow Connector 139"/>
            <p:cNvCxnSpPr/>
            <p:nvPr/>
          </p:nvCxnSpPr>
          <p:spPr>
            <a:xfrm flipV="1">
              <a:off x="3013410" y="2478162"/>
              <a:ext cx="8801100" cy="259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/>
            <p:cNvSpPr/>
            <p:nvPr/>
          </p:nvSpPr>
          <p:spPr>
            <a:xfrm>
              <a:off x="3667164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5608053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7616680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9529113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7" name="Straight Connector 146"/>
          <p:cNvCxnSpPr>
            <a:stCxn id="179" idx="0"/>
            <a:endCxn id="176" idx="2"/>
          </p:cNvCxnSpPr>
          <p:nvPr/>
        </p:nvCxnSpPr>
        <p:spPr>
          <a:xfrm flipV="1">
            <a:off x="8188485" y="3037105"/>
            <a:ext cx="1" cy="103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75" idx="3"/>
          </p:cNvCxnSpPr>
          <p:nvPr/>
        </p:nvCxnSpPr>
        <p:spPr>
          <a:xfrm flipV="1">
            <a:off x="7914100" y="2886861"/>
            <a:ext cx="256062" cy="260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65" idx="1"/>
            <a:endCxn id="164" idx="3"/>
          </p:cNvCxnSpPr>
          <p:nvPr/>
        </p:nvCxnSpPr>
        <p:spPr>
          <a:xfrm flipH="1">
            <a:off x="5909031" y="2889469"/>
            <a:ext cx="10871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89" idx="2"/>
            <a:endCxn id="192" idx="0"/>
          </p:cNvCxnSpPr>
          <p:nvPr/>
        </p:nvCxnSpPr>
        <p:spPr>
          <a:xfrm>
            <a:off x="9274479" y="3435887"/>
            <a:ext cx="71" cy="103506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93" idx="1"/>
            <a:endCxn id="192" idx="3"/>
          </p:cNvCxnSpPr>
          <p:nvPr/>
        </p:nvCxnSpPr>
        <p:spPr>
          <a:xfrm flipH="1">
            <a:off x="9428654" y="3687031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88" idx="2"/>
            <a:endCxn id="191" idx="0"/>
          </p:cNvCxnSpPr>
          <p:nvPr/>
        </p:nvCxnSpPr>
        <p:spPr>
          <a:xfrm flipH="1">
            <a:off x="10097348" y="3034499"/>
            <a:ext cx="936" cy="106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3263666" y="274183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3667164" y="274183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080563" y="2741831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267218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677953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088688" y="314061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3267289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3677952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4088688" y="353939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197324" y="274183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600822" y="2741833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6017746" y="2741831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5200876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5611611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022346" y="314061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200947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5611610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6022346" y="353939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3" name="Straight Connector 172"/>
          <p:cNvCxnSpPr>
            <a:stCxn id="169" idx="3"/>
            <a:endCxn id="170" idx="1"/>
          </p:cNvCxnSpPr>
          <p:nvPr/>
        </p:nvCxnSpPr>
        <p:spPr>
          <a:xfrm>
            <a:off x="5509156" y="3687033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7202393" y="2741830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7605891" y="2741830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8034381" y="2741830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7205945" y="3140611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7616680" y="3140611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8034380" y="3140610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7206016" y="353939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7616679" y="353939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8027415" y="3539390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stCxn id="180" idx="3"/>
            <a:endCxn id="181" idx="1"/>
          </p:cNvCxnSpPr>
          <p:nvPr/>
        </p:nvCxnSpPr>
        <p:spPr>
          <a:xfrm>
            <a:off x="7514225" y="3687030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76" idx="1"/>
            <a:endCxn id="175" idx="3"/>
          </p:cNvCxnSpPr>
          <p:nvPr/>
        </p:nvCxnSpPr>
        <p:spPr>
          <a:xfrm flipH="1">
            <a:off x="7914100" y="2889468"/>
            <a:ext cx="120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77" idx="2"/>
            <a:endCxn id="180" idx="0"/>
          </p:cNvCxnSpPr>
          <p:nvPr/>
        </p:nvCxnSpPr>
        <p:spPr>
          <a:xfrm>
            <a:off x="7360050" y="3435886"/>
            <a:ext cx="71" cy="103506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9116822" y="2741831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9522982" y="2738030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9944179" y="2739224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9120374" y="314061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9531109" y="3140612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9943243" y="3140611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9120445" y="3539393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9531108" y="3539393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9945720" y="3539391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stCxn id="188" idx="1"/>
            <a:endCxn id="187" idx="3"/>
          </p:cNvCxnSpPr>
          <p:nvPr/>
        </p:nvCxnSpPr>
        <p:spPr>
          <a:xfrm flipH="1" flipV="1">
            <a:off x="9831191" y="2885668"/>
            <a:ext cx="112988" cy="1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9267512" y="2900502"/>
            <a:ext cx="805723" cy="749794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7" name="Straight Connector 196"/>
          <p:cNvCxnSpPr>
            <a:stCxn id="179" idx="1"/>
            <a:endCxn id="178" idx="3"/>
          </p:cNvCxnSpPr>
          <p:nvPr/>
        </p:nvCxnSpPr>
        <p:spPr>
          <a:xfrm flipH="1">
            <a:off x="7924889" y="3288248"/>
            <a:ext cx="109491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91" idx="1"/>
            <a:endCxn id="190" idx="3"/>
          </p:cNvCxnSpPr>
          <p:nvPr/>
        </p:nvCxnSpPr>
        <p:spPr>
          <a:xfrm flipH="1">
            <a:off x="9839318" y="3288249"/>
            <a:ext cx="103925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194" idx="0"/>
            <a:endCxn id="191" idx="2"/>
          </p:cNvCxnSpPr>
          <p:nvPr/>
        </p:nvCxnSpPr>
        <p:spPr>
          <a:xfrm flipH="1" flipV="1">
            <a:off x="10097348" y="3435886"/>
            <a:ext cx="2477" cy="10350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H="1">
            <a:off x="9839317" y="3687028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 flipV="1">
            <a:off x="9416125" y="2884473"/>
            <a:ext cx="112988" cy="1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3234809" y="3936505"/>
            <a:ext cx="121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7D8A93"/>
                </a:solidFill>
              </a:rPr>
              <a:t>API level</a:t>
            </a:r>
          </a:p>
          <a:p>
            <a:r>
              <a:rPr lang="nl-BE" sz="1400" b="1" dirty="0" smtClean="0">
                <a:solidFill>
                  <a:srgbClr val="7D8A93"/>
                </a:solidFill>
              </a:rPr>
              <a:t>Code </a:t>
            </a:r>
            <a:r>
              <a:rPr lang="nl-BE" sz="1400" b="1" dirty="0" err="1" smtClean="0">
                <a:solidFill>
                  <a:srgbClr val="7D8A93"/>
                </a:solidFill>
              </a:rPr>
              <a:t>profiling</a:t>
            </a:r>
            <a:endParaRPr lang="en-US" sz="1400" b="1" dirty="0">
              <a:solidFill>
                <a:srgbClr val="7D8A93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197324" y="3936505"/>
            <a:ext cx="141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 smtClean="0">
                <a:solidFill>
                  <a:srgbClr val="7D8A93"/>
                </a:solidFill>
              </a:rPr>
              <a:t>sprint 1 </a:t>
            </a:r>
            <a:r>
              <a:rPr lang="nl-BE" sz="1200" i="1" dirty="0" err="1" smtClean="0">
                <a:solidFill>
                  <a:srgbClr val="7D8A93"/>
                </a:solidFill>
              </a:rPr>
              <a:t>activities</a:t>
            </a:r>
            <a:endParaRPr lang="nl-BE" sz="1200" i="1" dirty="0" smtClean="0">
              <a:solidFill>
                <a:srgbClr val="7D8A93"/>
              </a:solidFill>
            </a:endParaRPr>
          </a:p>
          <a:p>
            <a:r>
              <a:rPr lang="nl-BE" sz="1400" b="1" dirty="0" smtClean="0">
                <a:solidFill>
                  <a:srgbClr val="7D8A93"/>
                </a:solidFill>
              </a:rPr>
              <a:t>Component </a:t>
            </a:r>
            <a:r>
              <a:rPr lang="nl-BE" sz="1400" b="1" dirty="0" err="1" smtClean="0">
                <a:solidFill>
                  <a:srgbClr val="7D8A93"/>
                </a:solidFill>
              </a:rPr>
              <a:t>integration</a:t>
            </a:r>
            <a:endParaRPr lang="en-US" sz="1400" b="1" dirty="0">
              <a:solidFill>
                <a:srgbClr val="7D8A93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202392" y="3936505"/>
            <a:ext cx="1672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>
                <a:solidFill>
                  <a:srgbClr val="7D8A93"/>
                </a:solidFill>
              </a:rPr>
              <a:t>sprint 1 </a:t>
            </a:r>
            <a:r>
              <a:rPr lang="nl-BE" sz="1200" i="1" dirty="0" smtClean="0">
                <a:solidFill>
                  <a:srgbClr val="7D8A93"/>
                </a:solidFill>
              </a:rPr>
              <a:t>&amp; 2 </a:t>
            </a:r>
            <a:r>
              <a:rPr lang="nl-BE" sz="1200" i="1" dirty="0" err="1" smtClean="0">
                <a:solidFill>
                  <a:srgbClr val="7D8A93"/>
                </a:solidFill>
              </a:rPr>
              <a:t>activities</a:t>
            </a:r>
            <a:endParaRPr lang="nl-BE" sz="1200" i="1" dirty="0">
              <a:solidFill>
                <a:srgbClr val="7D8A93"/>
              </a:solidFill>
            </a:endParaRPr>
          </a:p>
          <a:p>
            <a:r>
              <a:rPr lang="nl-BE" sz="1400" b="1" dirty="0" smtClean="0">
                <a:solidFill>
                  <a:srgbClr val="7D8A93"/>
                </a:solidFill>
              </a:rPr>
              <a:t>System </a:t>
            </a:r>
            <a:r>
              <a:rPr lang="nl-BE" sz="1400" b="1" dirty="0" err="1" smtClean="0">
                <a:solidFill>
                  <a:srgbClr val="7D8A93"/>
                </a:solidFill>
              </a:rPr>
              <a:t>integration</a:t>
            </a:r>
            <a:endParaRPr lang="en-US" sz="1400" b="1" dirty="0">
              <a:solidFill>
                <a:srgbClr val="7D8A93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9116822" y="3936505"/>
            <a:ext cx="1215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7D8A93"/>
                </a:solidFill>
              </a:rPr>
              <a:t>E2E- </a:t>
            </a:r>
            <a:r>
              <a:rPr lang="nl-BE" sz="1400" b="1" dirty="0" err="1" smtClean="0">
                <a:solidFill>
                  <a:srgbClr val="7D8A93"/>
                </a:solidFill>
              </a:rPr>
              <a:t>flows</a:t>
            </a:r>
            <a:endParaRPr lang="en-US" sz="1400" b="1" dirty="0">
              <a:solidFill>
                <a:srgbClr val="7D8A93"/>
              </a:solidFill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3119334" y="755158"/>
            <a:ext cx="7281673" cy="1246739"/>
            <a:chOff x="3119334" y="755158"/>
            <a:chExt cx="7281673" cy="1246739"/>
          </a:xfrm>
        </p:grpSpPr>
        <p:grpSp>
          <p:nvGrpSpPr>
            <p:cNvPr id="207" name="Group 206"/>
            <p:cNvGrpSpPr/>
            <p:nvPr/>
          </p:nvGrpSpPr>
          <p:grpSpPr>
            <a:xfrm>
              <a:off x="3119334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232" name="Straight Arrow Connector 231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Block Arc 232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Isosceles Triangle 233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0" name="TextBox 229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1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>
              <a:off x="5031005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226" name="Straight Arrow Connector 225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Block Arc 226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8" name="Isosceles Triangle 227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TextBox 223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</a:t>
                </a:r>
                <a:r>
                  <a:rPr lang="nl-BE" sz="2000" dirty="0" smtClean="0">
                    <a:solidFill>
                      <a:srgbClr val="67747D"/>
                    </a:solidFill>
                    <a:latin typeface="Montserrat Bold"/>
                  </a:rPr>
                  <a:t>2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7036074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217" name="Group 216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220" name="Straight Arrow Connector 219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1" name="Block Arc 220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Isosceles Triangle 221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8" name="TextBox 217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</a:t>
                </a:r>
                <a:r>
                  <a:rPr lang="nl-BE" sz="2000" dirty="0" smtClean="0">
                    <a:solidFill>
                      <a:srgbClr val="67747D"/>
                    </a:solidFill>
                    <a:latin typeface="Montserrat Bold"/>
                  </a:rPr>
                  <a:t>3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8953165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211" name="Group 210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214" name="Straight Arrow Connector 213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Block Arc 214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Isosceles Triangle 215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2" name="TextBox 211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 err="1" smtClean="0">
                    <a:solidFill>
                      <a:srgbClr val="67747D"/>
                    </a:solidFill>
                    <a:latin typeface="Montserrat Bold"/>
                  </a:rPr>
                  <a:t>Hardening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3013410" y="4598106"/>
            <a:ext cx="8762206" cy="573304"/>
            <a:chOff x="3013410" y="4598106"/>
            <a:chExt cx="8762206" cy="573304"/>
          </a:xfrm>
        </p:grpSpPr>
        <p:grpSp>
          <p:nvGrpSpPr>
            <p:cNvPr id="236" name="Group 235"/>
            <p:cNvGrpSpPr/>
            <p:nvPr/>
          </p:nvGrpSpPr>
          <p:grpSpPr>
            <a:xfrm>
              <a:off x="3013410" y="4598106"/>
              <a:ext cx="8762206" cy="573304"/>
              <a:chOff x="3013410" y="4598106"/>
              <a:chExt cx="8762206" cy="573304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>
                <a:off x="5889894" y="4598106"/>
                <a:ext cx="730822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6620716" y="4598106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Can 244"/>
              <p:cNvSpPr/>
              <p:nvPr/>
            </p:nvSpPr>
            <p:spPr>
              <a:xfrm rot="5400000">
                <a:off x="7262082" y="532903"/>
                <a:ext cx="264861" cy="8762206"/>
              </a:xfrm>
              <a:prstGeom prst="can">
                <a:avLst>
                  <a:gd name="adj" fmla="val 51606"/>
                </a:avLst>
              </a:prstGeom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ounded Rectangle 245"/>
              <p:cNvSpPr/>
              <p:nvPr/>
            </p:nvSpPr>
            <p:spPr>
              <a:xfrm>
                <a:off x="10779633" y="4678144"/>
                <a:ext cx="104752" cy="493266"/>
              </a:xfrm>
              <a:prstGeom prst="roundRect">
                <a:avLst/>
              </a:prstGeom>
              <a:effectLst>
                <a:reflection blurRad="6350" stA="50000" endA="300" endPos="38500" dist="50800" dir="5400000" sy="-100000" algn="bl" rotWithShape="0"/>
              </a:effectLst>
              <a:scene3d>
                <a:camera prst="perspectiveBelow"/>
                <a:lightRig rig="threePt" dir="t"/>
              </a:scene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7" name="Rounded Rectangle 236"/>
            <p:cNvSpPr/>
            <p:nvPr/>
          </p:nvSpPr>
          <p:spPr>
            <a:xfrm>
              <a:off x="9624710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ounded Rectangle 237"/>
            <p:cNvSpPr/>
            <p:nvPr/>
          </p:nvSpPr>
          <p:spPr>
            <a:xfrm>
              <a:off x="8469787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7314866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6159945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3850103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5005024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90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718101" y="5743882"/>
            <a:ext cx="613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. . . monitor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from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the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Right 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800669" y="507990"/>
            <a:ext cx="9525" cy="1896633"/>
          </a:xfrm>
          <a:prstGeom prst="line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3013410" y="5529847"/>
            <a:ext cx="7885660" cy="885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496" y="5305219"/>
            <a:ext cx="723596" cy="72359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81" y="3919146"/>
            <a:ext cx="1887872" cy="2791237"/>
          </a:xfrm>
          <a:prstGeom prst="rect">
            <a:avLst/>
          </a:prstGeom>
        </p:spPr>
      </p:pic>
      <p:grpSp>
        <p:nvGrpSpPr>
          <p:cNvPr id="145" name="Group 144"/>
          <p:cNvGrpSpPr/>
          <p:nvPr/>
        </p:nvGrpSpPr>
        <p:grpSpPr>
          <a:xfrm>
            <a:off x="3013410" y="4598106"/>
            <a:ext cx="8762206" cy="573304"/>
            <a:chOff x="3013410" y="4598106"/>
            <a:chExt cx="8762206" cy="573304"/>
          </a:xfrm>
        </p:grpSpPr>
        <p:grpSp>
          <p:nvGrpSpPr>
            <p:cNvPr id="146" name="Group 145"/>
            <p:cNvGrpSpPr/>
            <p:nvPr/>
          </p:nvGrpSpPr>
          <p:grpSpPr>
            <a:xfrm>
              <a:off x="3013410" y="4598106"/>
              <a:ext cx="8762206" cy="573304"/>
              <a:chOff x="3013410" y="4598106"/>
              <a:chExt cx="8762206" cy="573304"/>
            </a:xfrm>
          </p:grpSpPr>
          <p:cxnSp>
            <p:nvCxnSpPr>
              <p:cNvPr id="153" name="Straight Arrow Connector 152"/>
              <p:cNvCxnSpPr/>
              <p:nvPr/>
            </p:nvCxnSpPr>
            <p:spPr>
              <a:xfrm>
                <a:off x="5889894" y="4598106"/>
                <a:ext cx="730822" cy="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6620716" y="4598106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Can 154"/>
              <p:cNvSpPr/>
              <p:nvPr/>
            </p:nvSpPr>
            <p:spPr>
              <a:xfrm rot="5400000">
                <a:off x="7262082" y="532903"/>
                <a:ext cx="264861" cy="8762206"/>
              </a:xfrm>
              <a:prstGeom prst="can">
                <a:avLst>
                  <a:gd name="adj" fmla="val 51606"/>
                </a:avLst>
              </a:prstGeom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10779633" y="4678144"/>
                <a:ext cx="104752" cy="493266"/>
              </a:xfrm>
              <a:prstGeom prst="roundRect">
                <a:avLst/>
              </a:prstGeom>
              <a:effectLst>
                <a:reflection blurRad="6350" stA="50000" endA="300" endPos="38500" dist="50800" dir="5400000" sy="-100000" algn="bl" rotWithShape="0"/>
              </a:effectLst>
              <a:scene3d>
                <a:camera prst="perspectiveBelow"/>
                <a:lightRig rig="threePt" dir="t"/>
              </a:scene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7" name="Rounded Rectangle 146"/>
            <p:cNvSpPr/>
            <p:nvPr/>
          </p:nvSpPr>
          <p:spPr>
            <a:xfrm>
              <a:off x="9624710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8469787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7314866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6159945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850103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5005024" y="4666032"/>
              <a:ext cx="104752" cy="493266"/>
            </a:xfrm>
            <a:prstGeom prst="roundRect">
              <a:avLst/>
            </a:prstGeom>
            <a:effectLst>
              <a:reflection blurRad="6350" stA="50000" endA="300" endPos="38500" dist="50800" dir="5400000" sy="-100000" algn="bl" rotWithShape="0"/>
            </a:effectLst>
            <a:scene3d>
              <a:camera prst="perspectiveBelow"/>
              <a:lightRig rig="threePt" dir="t"/>
            </a:scene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013410" y="2322063"/>
            <a:ext cx="8801100" cy="330239"/>
            <a:chOff x="3013410" y="2322063"/>
            <a:chExt cx="8801100" cy="330239"/>
          </a:xfrm>
        </p:grpSpPr>
        <p:cxnSp>
          <p:nvCxnSpPr>
            <p:cNvPr id="158" name="Straight Arrow Connector 157"/>
            <p:cNvCxnSpPr/>
            <p:nvPr/>
          </p:nvCxnSpPr>
          <p:spPr>
            <a:xfrm flipV="1">
              <a:off x="3013410" y="2478162"/>
              <a:ext cx="8801100" cy="259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3667164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608053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7616680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9529113" y="2322063"/>
              <a:ext cx="303594" cy="33023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4" name="Straight Connector 163"/>
          <p:cNvCxnSpPr>
            <a:stCxn id="195" idx="0"/>
            <a:endCxn id="192" idx="2"/>
          </p:cNvCxnSpPr>
          <p:nvPr/>
        </p:nvCxnSpPr>
        <p:spPr>
          <a:xfrm flipV="1">
            <a:off x="8188485" y="3037105"/>
            <a:ext cx="1" cy="1035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191" idx="3"/>
          </p:cNvCxnSpPr>
          <p:nvPr/>
        </p:nvCxnSpPr>
        <p:spPr>
          <a:xfrm flipV="1">
            <a:off x="7914100" y="2886861"/>
            <a:ext cx="256062" cy="260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82" idx="1"/>
            <a:endCxn id="181" idx="3"/>
          </p:cNvCxnSpPr>
          <p:nvPr/>
        </p:nvCxnSpPr>
        <p:spPr>
          <a:xfrm flipH="1">
            <a:off x="5909031" y="2889469"/>
            <a:ext cx="10871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205" idx="2"/>
            <a:endCxn id="208" idx="0"/>
          </p:cNvCxnSpPr>
          <p:nvPr/>
        </p:nvCxnSpPr>
        <p:spPr>
          <a:xfrm>
            <a:off x="9274479" y="3435887"/>
            <a:ext cx="71" cy="103506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209" idx="1"/>
            <a:endCxn id="208" idx="3"/>
          </p:cNvCxnSpPr>
          <p:nvPr/>
        </p:nvCxnSpPr>
        <p:spPr>
          <a:xfrm flipH="1">
            <a:off x="9428654" y="3687031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04" idx="2"/>
            <a:endCxn id="207" idx="0"/>
          </p:cNvCxnSpPr>
          <p:nvPr/>
        </p:nvCxnSpPr>
        <p:spPr>
          <a:xfrm flipH="1">
            <a:off x="10097348" y="3034499"/>
            <a:ext cx="936" cy="106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3263666" y="274183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667164" y="274183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080563" y="2741831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267218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677953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088688" y="314061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3267289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677952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088688" y="353939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5197324" y="274183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5600822" y="2741833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6017746" y="2741831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5200876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5611611" y="3140614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6022346" y="314061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5200947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5611610" y="3539395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6022346" y="3539393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Connector 188"/>
          <p:cNvCxnSpPr>
            <a:stCxn id="186" idx="3"/>
            <a:endCxn id="187" idx="1"/>
          </p:cNvCxnSpPr>
          <p:nvPr/>
        </p:nvCxnSpPr>
        <p:spPr>
          <a:xfrm>
            <a:off x="5509156" y="3687033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7202393" y="2741830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7605891" y="2741830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8034381" y="2741830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7205945" y="3140611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7616680" y="3140611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8034380" y="3140610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7206016" y="353939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7616679" y="353939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8027415" y="3539390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Connector 198"/>
          <p:cNvCxnSpPr>
            <a:stCxn id="196" idx="3"/>
            <a:endCxn id="197" idx="1"/>
          </p:cNvCxnSpPr>
          <p:nvPr/>
        </p:nvCxnSpPr>
        <p:spPr>
          <a:xfrm>
            <a:off x="7514225" y="3687030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92" idx="1"/>
            <a:endCxn id="191" idx="3"/>
          </p:cNvCxnSpPr>
          <p:nvPr/>
        </p:nvCxnSpPr>
        <p:spPr>
          <a:xfrm flipH="1">
            <a:off x="7914100" y="2889468"/>
            <a:ext cx="120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93" idx="2"/>
            <a:endCxn id="196" idx="0"/>
          </p:cNvCxnSpPr>
          <p:nvPr/>
        </p:nvCxnSpPr>
        <p:spPr>
          <a:xfrm>
            <a:off x="7360050" y="3435886"/>
            <a:ext cx="71" cy="103506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9116822" y="2741831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9522982" y="2738030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9944179" y="2739224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9120374" y="314061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9531109" y="3140612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9943243" y="3140611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9120445" y="3539393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9531108" y="3539393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9945720" y="3539391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1" name="Straight Connector 210"/>
          <p:cNvCxnSpPr>
            <a:stCxn id="204" idx="1"/>
            <a:endCxn id="203" idx="3"/>
          </p:cNvCxnSpPr>
          <p:nvPr/>
        </p:nvCxnSpPr>
        <p:spPr>
          <a:xfrm flipH="1" flipV="1">
            <a:off x="9831191" y="2885668"/>
            <a:ext cx="112988" cy="1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9267512" y="2900502"/>
            <a:ext cx="805723" cy="749794"/>
          </a:xfrm>
          <a:prstGeom prst="lin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3" name="Straight Connector 212"/>
          <p:cNvCxnSpPr>
            <a:stCxn id="195" idx="1"/>
            <a:endCxn id="194" idx="3"/>
          </p:cNvCxnSpPr>
          <p:nvPr/>
        </p:nvCxnSpPr>
        <p:spPr>
          <a:xfrm flipH="1">
            <a:off x="7924889" y="3288248"/>
            <a:ext cx="109491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7" idx="1"/>
            <a:endCxn id="206" idx="3"/>
          </p:cNvCxnSpPr>
          <p:nvPr/>
        </p:nvCxnSpPr>
        <p:spPr>
          <a:xfrm flipH="1">
            <a:off x="9839318" y="3288249"/>
            <a:ext cx="103925" cy="1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10" idx="0"/>
            <a:endCxn id="207" idx="2"/>
          </p:cNvCxnSpPr>
          <p:nvPr/>
        </p:nvCxnSpPr>
        <p:spPr>
          <a:xfrm flipH="1" flipV="1">
            <a:off x="10097348" y="3435886"/>
            <a:ext cx="2477" cy="10350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H="1">
            <a:off x="9839317" y="3687028"/>
            <a:ext cx="102454" cy="0"/>
          </a:xfrm>
          <a:prstGeom prst="line">
            <a:avLst/>
          </a:prstGeom>
          <a:ln w="38100">
            <a:solidFill>
              <a:srgbClr val="FFD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H="1" flipV="1">
            <a:off x="9416125" y="2884473"/>
            <a:ext cx="112988" cy="1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3234809" y="3936505"/>
            <a:ext cx="121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7D8A93"/>
                </a:solidFill>
              </a:rPr>
              <a:t>API level</a:t>
            </a:r>
          </a:p>
          <a:p>
            <a:r>
              <a:rPr lang="nl-BE" sz="1400" b="1" dirty="0" smtClean="0">
                <a:solidFill>
                  <a:srgbClr val="7D8A93"/>
                </a:solidFill>
              </a:rPr>
              <a:t>Code </a:t>
            </a:r>
            <a:r>
              <a:rPr lang="nl-BE" sz="1400" b="1" dirty="0" err="1" smtClean="0">
                <a:solidFill>
                  <a:srgbClr val="7D8A93"/>
                </a:solidFill>
              </a:rPr>
              <a:t>profiling</a:t>
            </a:r>
            <a:endParaRPr lang="en-US" sz="1400" b="1" dirty="0">
              <a:solidFill>
                <a:srgbClr val="7D8A93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5197324" y="3936505"/>
            <a:ext cx="141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 smtClean="0">
                <a:solidFill>
                  <a:srgbClr val="7D8A93"/>
                </a:solidFill>
              </a:rPr>
              <a:t>sprint 1 </a:t>
            </a:r>
            <a:r>
              <a:rPr lang="nl-BE" sz="1200" i="1" dirty="0" err="1" smtClean="0">
                <a:solidFill>
                  <a:srgbClr val="7D8A93"/>
                </a:solidFill>
              </a:rPr>
              <a:t>activities</a:t>
            </a:r>
            <a:endParaRPr lang="nl-BE" sz="1200" i="1" dirty="0" smtClean="0">
              <a:solidFill>
                <a:srgbClr val="7D8A93"/>
              </a:solidFill>
            </a:endParaRPr>
          </a:p>
          <a:p>
            <a:r>
              <a:rPr lang="nl-BE" sz="1400" b="1" dirty="0" smtClean="0">
                <a:solidFill>
                  <a:srgbClr val="7D8A93"/>
                </a:solidFill>
              </a:rPr>
              <a:t>Component </a:t>
            </a:r>
            <a:r>
              <a:rPr lang="nl-BE" sz="1400" b="1" dirty="0" err="1" smtClean="0">
                <a:solidFill>
                  <a:srgbClr val="7D8A93"/>
                </a:solidFill>
              </a:rPr>
              <a:t>integration</a:t>
            </a:r>
            <a:endParaRPr lang="en-US" sz="1400" b="1" dirty="0">
              <a:solidFill>
                <a:srgbClr val="7D8A93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7202392" y="3936505"/>
            <a:ext cx="16724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>
                <a:solidFill>
                  <a:srgbClr val="7D8A93"/>
                </a:solidFill>
              </a:rPr>
              <a:t>sprint 1 </a:t>
            </a:r>
            <a:r>
              <a:rPr lang="nl-BE" sz="1200" i="1" dirty="0" smtClean="0">
                <a:solidFill>
                  <a:srgbClr val="7D8A93"/>
                </a:solidFill>
              </a:rPr>
              <a:t>&amp; 2 </a:t>
            </a:r>
            <a:r>
              <a:rPr lang="nl-BE" sz="1200" i="1" dirty="0" err="1" smtClean="0">
                <a:solidFill>
                  <a:srgbClr val="7D8A93"/>
                </a:solidFill>
              </a:rPr>
              <a:t>activities</a:t>
            </a:r>
            <a:endParaRPr lang="nl-BE" sz="1200" i="1" dirty="0">
              <a:solidFill>
                <a:srgbClr val="7D8A93"/>
              </a:solidFill>
            </a:endParaRPr>
          </a:p>
          <a:p>
            <a:r>
              <a:rPr lang="nl-BE" sz="1400" b="1" dirty="0" smtClean="0">
                <a:solidFill>
                  <a:srgbClr val="7D8A93"/>
                </a:solidFill>
              </a:rPr>
              <a:t>System </a:t>
            </a:r>
            <a:r>
              <a:rPr lang="nl-BE" sz="1400" b="1" dirty="0" err="1" smtClean="0">
                <a:solidFill>
                  <a:srgbClr val="7D8A93"/>
                </a:solidFill>
              </a:rPr>
              <a:t>integration</a:t>
            </a:r>
            <a:endParaRPr lang="en-US" sz="1400" b="1" dirty="0">
              <a:solidFill>
                <a:srgbClr val="7D8A93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9116822" y="3936505"/>
            <a:ext cx="1215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rgbClr val="7D8A93"/>
                </a:solidFill>
              </a:rPr>
              <a:t>E2E- </a:t>
            </a:r>
            <a:r>
              <a:rPr lang="nl-BE" sz="1400" b="1" dirty="0" err="1" smtClean="0">
                <a:solidFill>
                  <a:srgbClr val="7D8A93"/>
                </a:solidFill>
              </a:rPr>
              <a:t>flows</a:t>
            </a:r>
            <a:endParaRPr lang="en-US" sz="1400" b="1" dirty="0">
              <a:solidFill>
                <a:srgbClr val="7D8A9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19334" y="755158"/>
            <a:ext cx="7281673" cy="1246739"/>
            <a:chOff x="3119334" y="755158"/>
            <a:chExt cx="7281673" cy="1246739"/>
          </a:xfrm>
        </p:grpSpPr>
        <p:grpSp>
          <p:nvGrpSpPr>
            <p:cNvPr id="4" name="Group 3"/>
            <p:cNvGrpSpPr/>
            <p:nvPr/>
          </p:nvGrpSpPr>
          <p:grpSpPr>
            <a:xfrm>
              <a:off x="3119334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Block Arc 12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1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5031005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226" name="Straight Arrow Connector 225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Block Arc 226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8" name="Isosceles Triangle 227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TextBox 223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</a:t>
                </a:r>
                <a:r>
                  <a:rPr lang="nl-BE" sz="2000" dirty="0" smtClean="0">
                    <a:solidFill>
                      <a:srgbClr val="67747D"/>
                    </a:solidFill>
                    <a:latin typeface="Montserrat Bold"/>
                  </a:rPr>
                  <a:t>2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7036074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233" name="Straight Arrow Connector 232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4" name="Block Arc 233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5" name="Isosceles Triangle 234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1" name="TextBox 230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>
                    <a:solidFill>
                      <a:srgbClr val="67747D"/>
                    </a:solidFill>
                    <a:latin typeface="Montserrat Bold"/>
                  </a:rPr>
                  <a:t>Sprint </a:t>
                </a:r>
                <a:r>
                  <a:rPr lang="nl-BE" sz="2000" dirty="0" smtClean="0">
                    <a:solidFill>
                      <a:srgbClr val="67747D"/>
                    </a:solidFill>
                    <a:latin typeface="Montserrat Bold"/>
                  </a:rPr>
                  <a:t>3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8953165" y="755158"/>
              <a:ext cx="1447842" cy="1246739"/>
              <a:chOff x="3218624" y="755158"/>
              <a:chExt cx="1447842" cy="1246739"/>
            </a:xfrm>
          </p:grpSpPr>
          <p:grpSp>
            <p:nvGrpSpPr>
              <p:cNvPr id="237" name="Group 236"/>
              <p:cNvGrpSpPr/>
              <p:nvPr/>
            </p:nvGrpSpPr>
            <p:grpSpPr>
              <a:xfrm>
                <a:off x="3218624" y="755158"/>
                <a:ext cx="1414128" cy="800516"/>
                <a:chOff x="4047353" y="3882364"/>
                <a:chExt cx="730822" cy="474152"/>
              </a:xfrm>
            </p:grpSpPr>
            <p:cxnSp>
              <p:nvCxnSpPr>
                <p:cNvPr id="240" name="Straight Arrow Connector 239"/>
                <p:cNvCxnSpPr/>
                <p:nvPr/>
              </p:nvCxnSpPr>
              <p:spPr>
                <a:xfrm>
                  <a:off x="4047353" y="4356516"/>
                  <a:ext cx="730822" cy="0"/>
                </a:xfrm>
                <a:prstGeom prst="straightConnector1">
                  <a:avLst/>
                </a:prstGeom>
                <a:ln w="38100">
                  <a:solidFill>
                    <a:srgbClr val="5B9B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1" name="Block Arc 240"/>
                <p:cNvSpPr/>
                <p:nvPr/>
              </p:nvSpPr>
              <p:spPr>
                <a:xfrm>
                  <a:off x="4105730" y="3882364"/>
                  <a:ext cx="457200" cy="474152"/>
                </a:xfrm>
                <a:prstGeom prst="blockArc">
                  <a:avLst>
                    <a:gd name="adj1" fmla="val 10165604"/>
                    <a:gd name="adj2" fmla="val 5316100"/>
                    <a:gd name="adj3" fmla="val 914"/>
                  </a:avLst>
                </a:prstGeom>
                <a:solidFill>
                  <a:schemeClr val="tx1"/>
                </a:solidFill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Isosceles Triangle 241"/>
                <p:cNvSpPr/>
                <p:nvPr/>
              </p:nvSpPr>
              <p:spPr>
                <a:xfrm flipV="1">
                  <a:off x="4063324" y="4172103"/>
                  <a:ext cx="108271" cy="98736"/>
                </a:xfrm>
                <a:prstGeom prst="triangl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8" name="TextBox 237"/>
              <p:cNvSpPr txBox="1"/>
              <p:nvPr/>
            </p:nvSpPr>
            <p:spPr>
              <a:xfrm>
                <a:off x="3218624" y="1601787"/>
                <a:ext cx="14478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2000" dirty="0" err="1" smtClean="0">
                    <a:solidFill>
                      <a:srgbClr val="67747D"/>
                    </a:solidFill>
                    <a:latin typeface="Montserrat Bold"/>
                  </a:rPr>
                  <a:t>Hardening</a:t>
                </a:r>
                <a:endParaRPr lang="en-US" sz="20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3459031" y="954857"/>
                <a:ext cx="659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67747D"/>
                    </a:solidFill>
                    <a:latin typeface="Montserrat Bold"/>
                  </a:rPr>
                  <a:t>2 </a:t>
                </a:r>
                <a:r>
                  <a:rPr lang="nl-BE" sz="1400" dirty="0" err="1">
                    <a:solidFill>
                      <a:srgbClr val="67747D"/>
                    </a:solidFill>
                    <a:latin typeface="Montserrat Bold"/>
                  </a:rPr>
                  <a:t>wks</a:t>
                </a:r>
                <a:endParaRPr lang="en-US" sz="1400" dirty="0">
                  <a:solidFill>
                    <a:srgbClr val="67747D"/>
                  </a:solidFill>
                  <a:latin typeface="Montserrat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08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25645"/>
          <a:stretch/>
        </p:blipFill>
        <p:spPr>
          <a:xfrm>
            <a:off x="4794211" y="0"/>
            <a:ext cx="74435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407" l="0" r="100000">
                        <a14:backgroundMark x1="13714" y1="11759" x2="13714" y2="1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773"/>
          <a:stretch/>
        </p:blipFill>
        <p:spPr>
          <a:xfrm>
            <a:off x="270164" y="308253"/>
            <a:ext cx="4253216" cy="244287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774701" y="2774961"/>
            <a:ext cx="3268947" cy="849841"/>
          </a:xfrm>
          <a:custGeom>
            <a:avLst/>
            <a:gdLst>
              <a:gd name="connsiteX0" fmla="*/ 0 w 2946400"/>
              <a:gd name="connsiteY0" fmla="*/ 11289 h 846667"/>
              <a:gd name="connsiteX1" fmla="*/ 0 w 2946400"/>
              <a:gd name="connsiteY1" fmla="*/ 395111 h 846667"/>
              <a:gd name="connsiteX2" fmla="*/ 270933 w 2946400"/>
              <a:gd name="connsiteY2" fmla="*/ 846667 h 846667"/>
              <a:gd name="connsiteX3" fmla="*/ 2675466 w 2946400"/>
              <a:gd name="connsiteY3" fmla="*/ 846667 h 846667"/>
              <a:gd name="connsiteX4" fmla="*/ 2946400 w 2946400"/>
              <a:gd name="connsiteY4" fmla="*/ 0 h 846667"/>
              <a:gd name="connsiteX5" fmla="*/ 0 w 2946400"/>
              <a:gd name="connsiteY5" fmla="*/ 11289 h 846667"/>
              <a:gd name="connsiteX0" fmla="*/ 6928 w 2946400"/>
              <a:gd name="connsiteY0" fmla="*/ 0 h 849233"/>
              <a:gd name="connsiteX1" fmla="*/ 0 w 2946400"/>
              <a:gd name="connsiteY1" fmla="*/ 397677 h 849233"/>
              <a:gd name="connsiteX2" fmla="*/ 270933 w 2946400"/>
              <a:gd name="connsiteY2" fmla="*/ 849233 h 849233"/>
              <a:gd name="connsiteX3" fmla="*/ 2675466 w 2946400"/>
              <a:gd name="connsiteY3" fmla="*/ 849233 h 849233"/>
              <a:gd name="connsiteX4" fmla="*/ 2946400 w 2946400"/>
              <a:gd name="connsiteY4" fmla="*/ 2566 h 849233"/>
              <a:gd name="connsiteX5" fmla="*/ 6928 w 2946400"/>
              <a:gd name="connsiteY5" fmla="*/ 0 h 849233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2675466 w 3222625"/>
              <a:gd name="connsiteY3" fmla="*/ 85619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3094566 w 3222625"/>
              <a:gd name="connsiteY3" fmla="*/ 83714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3088216 w 3222625"/>
              <a:gd name="connsiteY3" fmla="*/ 84984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49842"/>
              <a:gd name="connsiteX1" fmla="*/ 0 w 3222625"/>
              <a:gd name="connsiteY1" fmla="*/ 404636 h 849842"/>
              <a:gd name="connsiteX2" fmla="*/ 251883 w 3222625"/>
              <a:gd name="connsiteY2" fmla="*/ 849842 h 849842"/>
              <a:gd name="connsiteX3" fmla="*/ 3088216 w 3222625"/>
              <a:gd name="connsiteY3" fmla="*/ 849842 h 849842"/>
              <a:gd name="connsiteX4" fmla="*/ 3222625 w 3222625"/>
              <a:gd name="connsiteY4" fmla="*/ 0 h 849842"/>
              <a:gd name="connsiteX5" fmla="*/ 6928 w 3222625"/>
              <a:gd name="connsiteY5" fmla="*/ 6959 h 849842"/>
              <a:gd name="connsiteX0" fmla="*/ 6928 w 3222625"/>
              <a:gd name="connsiteY0" fmla="*/ 1098 h 849842"/>
              <a:gd name="connsiteX1" fmla="*/ 0 w 3222625"/>
              <a:gd name="connsiteY1" fmla="*/ 404636 h 849842"/>
              <a:gd name="connsiteX2" fmla="*/ 251883 w 3222625"/>
              <a:gd name="connsiteY2" fmla="*/ 849842 h 849842"/>
              <a:gd name="connsiteX3" fmla="*/ 3088216 w 3222625"/>
              <a:gd name="connsiteY3" fmla="*/ 849842 h 849842"/>
              <a:gd name="connsiteX4" fmla="*/ 3222625 w 3222625"/>
              <a:gd name="connsiteY4" fmla="*/ 0 h 849842"/>
              <a:gd name="connsiteX5" fmla="*/ 6928 w 3222625"/>
              <a:gd name="connsiteY5" fmla="*/ 1098 h 84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625" h="849842">
                <a:moveTo>
                  <a:pt x="6928" y="1098"/>
                </a:moveTo>
                <a:lnTo>
                  <a:pt x="0" y="404636"/>
                </a:lnTo>
                <a:lnTo>
                  <a:pt x="251883" y="849842"/>
                </a:lnTo>
                <a:lnTo>
                  <a:pt x="3088216" y="849842"/>
                </a:lnTo>
                <a:lnTo>
                  <a:pt x="3222625" y="0"/>
                </a:lnTo>
                <a:lnTo>
                  <a:pt x="6928" y="1098"/>
                </a:lnTo>
                <a:close/>
              </a:path>
            </a:pathLst>
          </a:cu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/>
            <a:r>
              <a:rPr lang="nl-BE" sz="2400" dirty="0" smtClean="0">
                <a:solidFill>
                  <a:srgbClr val="AEB5BA"/>
                </a:solidFill>
                <a:latin typeface="Montserrat Bold"/>
              </a:rPr>
              <a:t>Non-</a:t>
            </a:r>
            <a:r>
              <a:rPr lang="nl-BE" sz="2400" dirty="0" err="1" smtClean="0">
                <a:solidFill>
                  <a:srgbClr val="AEB5BA"/>
                </a:solidFill>
                <a:latin typeface="Montserrat Bold"/>
              </a:rPr>
              <a:t>functional</a:t>
            </a:r>
            <a:endParaRPr lang="nl-BE" sz="2400" dirty="0">
              <a:solidFill>
                <a:srgbClr val="AEB5BA"/>
              </a:solidFill>
              <a:latin typeface="Montserrat Bold"/>
            </a:endParaRPr>
          </a:p>
          <a:p>
            <a:pPr marL="723900"/>
            <a:r>
              <a:rPr lang="nl-BE" sz="2400" dirty="0" err="1" smtClean="0">
                <a:solidFill>
                  <a:srgbClr val="AEB5BA"/>
                </a:solidFill>
                <a:latin typeface="Montserrat Bold"/>
              </a:rPr>
              <a:t>requirements</a:t>
            </a:r>
            <a:endParaRPr lang="en-US" sz="2400" dirty="0">
              <a:solidFill>
                <a:srgbClr val="AEB5BA"/>
              </a:solidFill>
              <a:latin typeface="Montserrat Bold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496824" y="5339143"/>
            <a:ext cx="1535936" cy="1176528"/>
          </a:xfrm>
          <a:custGeom>
            <a:avLst/>
            <a:gdLst>
              <a:gd name="connsiteX0" fmla="*/ 0 w 1298448"/>
              <a:gd name="connsiteY0" fmla="*/ 0 h 1164336"/>
              <a:gd name="connsiteX1" fmla="*/ 82296 w 1298448"/>
              <a:gd name="connsiteY1" fmla="*/ 630936 h 1164336"/>
              <a:gd name="connsiteX2" fmla="*/ 658368 w 1298448"/>
              <a:gd name="connsiteY2" fmla="*/ 795528 h 1164336"/>
              <a:gd name="connsiteX3" fmla="*/ 996696 w 1298448"/>
              <a:gd name="connsiteY3" fmla="*/ 1164336 h 1164336"/>
              <a:gd name="connsiteX4" fmla="*/ 1298448 w 1298448"/>
              <a:gd name="connsiteY4" fmla="*/ 0 h 1164336"/>
              <a:gd name="connsiteX5" fmla="*/ 0 w 1298448"/>
              <a:gd name="connsiteY5" fmla="*/ 0 h 1164336"/>
              <a:gd name="connsiteX0" fmla="*/ 0 w 1295400"/>
              <a:gd name="connsiteY0" fmla="*/ 0 h 1176528"/>
              <a:gd name="connsiteX1" fmla="*/ 79248 w 1295400"/>
              <a:gd name="connsiteY1" fmla="*/ 643128 h 1176528"/>
              <a:gd name="connsiteX2" fmla="*/ 655320 w 1295400"/>
              <a:gd name="connsiteY2" fmla="*/ 807720 h 1176528"/>
              <a:gd name="connsiteX3" fmla="*/ 993648 w 1295400"/>
              <a:gd name="connsiteY3" fmla="*/ 1176528 h 1176528"/>
              <a:gd name="connsiteX4" fmla="*/ 1295400 w 1295400"/>
              <a:gd name="connsiteY4" fmla="*/ 12192 h 1176528"/>
              <a:gd name="connsiteX5" fmla="*/ 0 w 1295400"/>
              <a:gd name="connsiteY5" fmla="*/ 0 h 1176528"/>
              <a:gd name="connsiteX0" fmla="*/ 0 w 1343619"/>
              <a:gd name="connsiteY0" fmla="*/ 0 h 1176528"/>
              <a:gd name="connsiteX1" fmla="*/ 79248 w 1343619"/>
              <a:gd name="connsiteY1" fmla="*/ 643128 h 1176528"/>
              <a:gd name="connsiteX2" fmla="*/ 655320 w 1343619"/>
              <a:gd name="connsiteY2" fmla="*/ 807720 h 1176528"/>
              <a:gd name="connsiteX3" fmla="*/ 993648 w 1343619"/>
              <a:gd name="connsiteY3" fmla="*/ 1176528 h 1176528"/>
              <a:gd name="connsiteX4" fmla="*/ 1343619 w 1343619"/>
              <a:gd name="connsiteY4" fmla="*/ 12192 h 1176528"/>
              <a:gd name="connsiteX5" fmla="*/ 0 w 1343619"/>
              <a:gd name="connsiteY5" fmla="*/ 0 h 1176528"/>
              <a:gd name="connsiteX0" fmla="*/ 0 w 1348084"/>
              <a:gd name="connsiteY0" fmla="*/ 0 h 1176528"/>
              <a:gd name="connsiteX1" fmla="*/ 79248 w 1348084"/>
              <a:gd name="connsiteY1" fmla="*/ 643128 h 1176528"/>
              <a:gd name="connsiteX2" fmla="*/ 655320 w 1348084"/>
              <a:gd name="connsiteY2" fmla="*/ 807720 h 1176528"/>
              <a:gd name="connsiteX3" fmla="*/ 993648 w 1348084"/>
              <a:gd name="connsiteY3" fmla="*/ 1176528 h 1176528"/>
              <a:gd name="connsiteX4" fmla="*/ 1348084 w 1348084"/>
              <a:gd name="connsiteY4" fmla="*/ 27432 h 1176528"/>
              <a:gd name="connsiteX5" fmla="*/ 0 w 1348084"/>
              <a:gd name="connsiteY5" fmla="*/ 0 h 117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084" h="1176528">
                <a:moveTo>
                  <a:pt x="0" y="0"/>
                </a:moveTo>
                <a:lnTo>
                  <a:pt x="79248" y="643128"/>
                </a:lnTo>
                <a:lnTo>
                  <a:pt x="655320" y="807720"/>
                </a:lnTo>
                <a:lnTo>
                  <a:pt x="993648" y="1176528"/>
                </a:lnTo>
                <a:lnTo>
                  <a:pt x="1348084" y="27432"/>
                </a:lnTo>
                <a:lnTo>
                  <a:pt x="0" y="0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ontserrat Bold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908563" y="3648424"/>
            <a:ext cx="3135085" cy="869667"/>
          </a:xfrm>
          <a:custGeom>
            <a:avLst/>
            <a:gdLst>
              <a:gd name="connsiteX0" fmla="*/ 87085 w 3102428"/>
              <a:gd name="connsiteY0" fmla="*/ 43543 h 587829"/>
              <a:gd name="connsiteX1" fmla="*/ 0 w 3102428"/>
              <a:gd name="connsiteY1" fmla="*/ 435429 h 587829"/>
              <a:gd name="connsiteX2" fmla="*/ 108857 w 3102428"/>
              <a:gd name="connsiteY2" fmla="*/ 587829 h 587829"/>
              <a:gd name="connsiteX3" fmla="*/ 3102428 w 3102428"/>
              <a:gd name="connsiteY3" fmla="*/ 566057 h 587829"/>
              <a:gd name="connsiteX4" fmla="*/ 2928257 w 3102428"/>
              <a:gd name="connsiteY4" fmla="*/ 0 h 587829"/>
              <a:gd name="connsiteX5" fmla="*/ 87085 w 3102428"/>
              <a:gd name="connsiteY5" fmla="*/ 43543 h 587829"/>
              <a:gd name="connsiteX0" fmla="*/ 119290 w 3102428"/>
              <a:gd name="connsiteY0" fmla="*/ 6111 h 587829"/>
              <a:gd name="connsiteX1" fmla="*/ 0 w 3102428"/>
              <a:gd name="connsiteY1" fmla="*/ 435429 h 587829"/>
              <a:gd name="connsiteX2" fmla="*/ 108857 w 3102428"/>
              <a:gd name="connsiteY2" fmla="*/ 587829 h 587829"/>
              <a:gd name="connsiteX3" fmla="*/ 3102428 w 3102428"/>
              <a:gd name="connsiteY3" fmla="*/ 566057 h 587829"/>
              <a:gd name="connsiteX4" fmla="*/ 2928257 w 3102428"/>
              <a:gd name="connsiteY4" fmla="*/ 0 h 587829"/>
              <a:gd name="connsiteX5" fmla="*/ 119290 w 3102428"/>
              <a:gd name="connsiteY5" fmla="*/ 6111 h 587829"/>
              <a:gd name="connsiteX0" fmla="*/ 119290 w 3091693"/>
              <a:gd name="connsiteY0" fmla="*/ 6111 h 596003"/>
              <a:gd name="connsiteX1" fmla="*/ 0 w 3091693"/>
              <a:gd name="connsiteY1" fmla="*/ 435429 h 596003"/>
              <a:gd name="connsiteX2" fmla="*/ 108857 w 3091693"/>
              <a:gd name="connsiteY2" fmla="*/ 587829 h 596003"/>
              <a:gd name="connsiteX3" fmla="*/ 3091693 w 3091693"/>
              <a:gd name="connsiteY3" fmla="*/ 596003 h 596003"/>
              <a:gd name="connsiteX4" fmla="*/ 2928257 w 3091693"/>
              <a:gd name="connsiteY4" fmla="*/ 0 h 596003"/>
              <a:gd name="connsiteX5" fmla="*/ 119290 w 3091693"/>
              <a:gd name="connsiteY5" fmla="*/ 6111 h 596003"/>
              <a:gd name="connsiteX0" fmla="*/ 119290 w 3091693"/>
              <a:gd name="connsiteY0" fmla="*/ 0 h 597954"/>
              <a:gd name="connsiteX1" fmla="*/ 0 w 3091693"/>
              <a:gd name="connsiteY1" fmla="*/ 437380 h 597954"/>
              <a:gd name="connsiteX2" fmla="*/ 108857 w 3091693"/>
              <a:gd name="connsiteY2" fmla="*/ 589780 h 597954"/>
              <a:gd name="connsiteX3" fmla="*/ 3091693 w 3091693"/>
              <a:gd name="connsiteY3" fmla="*/ 597954 h 597954"/>
              <a:gd name="connsiteX4" fmla="*/ 2928257 w 3091693"/>
              <a:gd name="connsiteY4" fmla="*/ 1951 h 597954"/>
              <a:gd name="connsiteX5" fmla="*/ 119290 w 3091693"/>
              <a:gd name="connsiteY5" fmla="*/ 0 h 597954"/>
              <a:gd name="connsiteX0" fmla="*/ 119290 w 3091693"/>
              <a:gd name="connsiteY0" fmla="*/ 145 h 598099"/>
              <a:gd name="connsiteX1" fmla="*/ 0 w 3091693"/>
              <a:gd name="connsiteY1" fmla="*/ 437525 h 598099"/>
              <a:gd name="connsiteX2" fmla="*/ 108857 w 3091693"/>
              <a:gd name="connsiteY2" fmla="*/ 589925 h 598099"/>
              <a:gd name="connsiteX3" fmla="*/ 3091693 w 3091693"/>
              <a:gd name="connsiteY3" fmla="*/ 598099 h 598099"/>
              <a:gd name="connsiteX4" fmla="*/ 2958315 w 3091693"/>
              <a:gd name="connsiteY4" fmla="*/ 0 h 598099"/>
              <a:gd name="connsiteX5" fmla="*/ 119290 w 3091693"/>
              <a:gd name="connsiteY5" fmla="*/ 145 h 59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1693" h="598099">
                <a:moveTo>
                  <a:pt x="119290" y="145"/>
                </a:moveTo>
                <a:lnTo>
                  <a:pt x="0" y="437525"/>
                </a:lnTo>
                <a:lnTo>
                  <a:pt x="108857" y="589925"/>
                </a:lnTo>
                <a:lnTo>
                  <a:pt x="3091693" y="598099"/>
                </a:lnTo>
                <a:lnTo>
                  <a:pt x="2958315" y="0"/>
                </a:lnTo>
                <a:lnTo>
                  <a:pt x="119290" y="145"/>
                </a:lnTo>
                <a:close/>
              </a:path>
            </a:pathLst>
          </a:cu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r>
              <a:rPr lang="nl-BE" sz="2000" dirty="0" smtClean="0">
                <a:latin typeface="Montserrat Bold"/>
              </a:rPr>
              <a:t> </a:t>
            </a:r>
            <a:r>
              <a:rPr lang="nl-BE" sz="2400" dirty="0" smtClean="0">
                <a:solidFill>
                  <a:srgbClr val="AEB5BA"/>
                </a:solidFill>
                <a:latin typeface="Montserrat Bold"/>
              </a:rPr>
              <a:t>Planning</a:t>
            </a:r>
            <a:endParaRPr lang="en-US" sz="2400" dirty="0">
              <a:solidFill>
                <a:srgbClr val="AEB5BA"/>
              </a:solidFill>
              <a:latin typeface="Montserrat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5153332"/>
            <a:ext cx="4533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What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 is below</a:t>
            </a:r>
          </a:p>
          <a:p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the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 </a:t>
            </a:r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iceberg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036656" y="4541926"/>
            <a:ext cx="3006992" cy="866619"/>
          </a:xfrm>
          <a:custGeom>
            <a:avLst/>
            <a:gdLst>
              <a:gd name="connsiteX0" fmla="*/ 0 w 2643245"/>
              <a:gd name="connsiteY0" fmla="*/ 14808 h 640450"/>
              <a:gd name="connsiteX1" fmla="*/ 74040 w 2643245"/>
              <a:gd name="connsiteY1" fmla="*/ 325778 h 640450"/>
              <a:gd name="connsiteX2" fmla="*/ 433136 w 2643245"/>
              <a:gd name="connsiteY2" fmla="*/ 629344 h 640450"/>
              <a:gd name="connsiteX3" fmla="*/ 1747355 w 2643245"/>
              <a:gd name="connsiteY3" fmla="*/ 640450 h 640450"/>
              <a:gd name="connsiteX4" fmla="*/ 1851012 w 2643245"/>
              <a:gd name="connsiteY4" fmla="*/ 196207 h 640450"/>
              <a:gd name="connsiteX5" fmla="*/ 2450740 w 2643245"/>
              <a:gd name="connsiteY5" fmla="*/ 429434 h 640450"/>
              <a:gd name="connsiteX6" fmla="*/ 2643245 w 2643245"/>
              <a:gd name="connsiteY6" fmla="*/ 0 h 640450"/>
              <a:gd name="connsiteX7" fmla="*/ 0 w 2643245"/>
              <a:gd name="connsiteY7" fmla="*/ 14808 h 640450"/>
              <a:gd name="connsiteX0" fmla="*/ 0 w 2643245"/>
              <a:gd name="connsiteY0" fmla="*/ 0 h 640882"/>
              <a:gd name="connsiteX1" fmla="*/ 74040 w 2643245"/>
              <a:gd name="connsiteY1" fmla="*/ 326210 h 640882"/>
              <a:gd name="connsiteX2" fmla="*/ 433136 w 2643245"/>
              <a:gd name="connsiteY2" fmla="*/ 629776 h 640882"/>
              <a:gd name="connsiteX3" fmla="*/ 1747355 w 2643245"/>
              <a:gd name="connsiteY3" fmla="*/ 640882 h 640882"/>
              <a:gd name="connsiteX4" fmla="*/ 1851012 w 2643245"/>
              <a:gd name="connsiteY4" fmla="*/ 196639 h 640882"/>
              <a:gd name="connsiteX5" fmla="*/ 2450740 w 2643245"/>
              <a:gd name="connsiteY5" fmla="*/ 429866 h 640882"/>
              <a:gd name="connsiteX6" fmla="*/ 2643245 w 2643245"/>
              <a:gd name="connsiteY6" fmla="*/ 432 h 640882"/>
              <a:gd name="connsiteX7" fmla="*/ 0 w 2643245"/>
              <a:gd name="connsiteY7" fmla="*/ 0 h 64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245" h="640882">
                <a:moveTo>
                  <a:pt x="0" y="0"/>
                </a:moveTo>
                <a:lnTo>
                  <a:pt x="74040" y="326210"/>
                </a:lnTo>
                <a:lnTo>
                  <a:pt x="433136" y="629776"/>
                </a:lnTo>
                <a:lnTo>
                  <a:pt x="1747355" y="640882"/>
                </a:lnTo>
                <a:lnTo>
                  <a:pt x="1851012" y="196639"/>
                </a:lnTo>
                <a:lnTo>
                  <a:pt x="2450740" y="429866"/>
                </a:lnTo>
                <a:lnTo>
                  <a:pt x="2643245" y="432"/>
                </a:lnTo>
                <a:lnTo>
                  <a:pt x="0" y="0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/>
            <a:r>
              <a:rPr lang="nl-BE" sz="2400" dirty="0" smtClean="0">
                <a:latin typeface="Montserrat Bold"/>
              </a:rPr>
              <a:t> </a:t>
            </a:r>
            <a:r>
              <a:rPr lang="nl-BE" sz="2400" dirty="0" smtClean="0">
                <a:solidFill>
                  <a:srgbClr val="FFFFFF"/>
                </a:solidFill>
                <a:latin typeface="Montserrat Bold"/>
              </a:rPr>
              <a:t>Team</a:t>
            </a:r>
            <a:endParaRPr lang="en-US" sz="2400" dirty="0">
              <a:solidFill>
                <a:srgbClr val="FFFFFF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4020874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89894" y="4837598"/>
            <a:ext cx="73082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ck Arc 5"/>
          <p:cNvSpPr/>
          <p:nvPr/>
        </p:nvSpPr>
        <p:spPr>
          <a:xfrm>
            <a:off x="5948271" y="4363446"/>
            <a:ext cx="457200" cy="474152"/>
          </a:xfrm>
          <a:prstGeom prst="blockArc">
            <a:avLst>
              <a:gd name="adj1" fmla="val 10165604"/>
              <a:gd name="adj2" fmla="val 5316100"/>
              <a:gd name="adj3" fmla="val 914"/>
            </a:avLst>
          </a:prstGeom>
          <a:solidFill>
            <a:srgbClr val="7193BE"/>
          </a:solidFill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7873" y="1567410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113366"/>
                </a:solidFill>
                <a:latin typeface="Montserrat Bold"/>
              </a:rPr>
              <a:t>Squad </a:t>
            </a:r>
            <a:r>
              <a:rPr lang="nl-BE" sz="2000" dirty="0">
                <a:solidFill>
                  <a:srgbClr val="113366"/>
                </a:solidFill>
                <a:latin typeface="Montserrat Bold"/>
              </a:rPr>
              <a:t>1</a:t>
            </a:r>
            <a:endParaRPr lang="en-US" sz="2000" dirty="0">
              <a:solidFill>
                <a:srgbClr val="113366"/>
              </a:solidFill>
              <a:latin typeface="Montserrat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2913" y="1591046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8E8E8E"/>
                </a:solidFill>
                <a:latin typeface="Montserrat Bold"/>
              </a:rPr>
              <a:t>Squad 2</a:t>
            </a:r>
            <a:endParaRPr lang="en-US" sz="2000" dirty="0">
              <a:solidFill>
                <a:srgbClr val="8E8E8E"/>
              </a:solidFill>
              <a:latin typeface="Montserrat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74" y="512000"/>
            <a:ext cx="1255465" cy="12554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53" y="535636"/>
            <a:ext cx="1255465" cy="12554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14" y="535636"/>
            <a:ext cx="1255465" cy="125546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838652" y="1576836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476BAC"/>
                </a:solidFill>
                <a:latin typeface="Montserrat Bold"/>
              </a:rPr>
              <a:t>Squad 3</a:t>
            </a:r>
            <a:endParaRPr lang="en-US" sz="2000" dirty="0">
              <a:solidFill>
                <a:srgbClr val="476BAC"/>
              </a:solidFill>
              <a:latin typeface="Montserrat Bold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117480" y="2695961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24428" y="2138364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099670" y="212575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49014" y="2695961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119134" y="2128839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627601" y="3278782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51" idx="2"/>
            <a:endCxn id="58" idx="1"/>
          </p:cNvCxnSpPr>
          <p:nvPr/>
        </p:nvCxnSpPr>
        <p:spPr>
          <a:xfrm rot="16200000" flipH="1">
            <a:off x="3956677" y="2755495"/>
            <a:ext cx="992781" cy="349068"/>
          </a:xfrm>
          <a:prstGeom prst="bentConnector2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14775" y="1986193"/>
            <a:ext cx="5810250" cy="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58" idx="3"/>
            <a:endCxn id="56" idx="1"/>
          </p:cNvCxnSpPr>
          <p:nvPr/>
        </p:nvCxnSpPr>
        <p:spPr>
          <a:xfrm flipV="1">
            <a:off x="4935810" y="2843599"/>
            <a:ext cx="1113204" cy="582821"/>
          </a:xfrm>
          <a:prstGeom prst="bentConnector3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819900" y="327878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55" idx="2"/>
            <a:endCxn id="50" idx="1"/>
          </p:cNvCxnSpPr>
          <p:nvPr/>
        </p:nvCxnSpPr>
        <p:spPr>
          <a:xfrm rot="16200000" flipH="1">
            <a:off x="7474341" y="2200460"/>
            <a:ext cx="422572" cy="863705"/>
          </a:xfrm>
          <a:prstGeom prst="bentConnector2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8942009" y="2131598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Elbow Connector 78"/>
          <p:cNvCxnSpPr>
            <a:stCxn id="55" idx="1"/>
            <a:endCxn id="56" idx="3"/>
          </p:cNvCxnSpPr>
          <p:nvPr/>
        </p:nvCxnSpPr>
        <p:spPr>
          <a:xfrm rot="10800000" flipV="1">
            <a:off x="6357224" y="2273389"/>
            <a:ext cx="742447" cy="570209"/>
          </a:xfrm>
          <a:prstGeom prst="bentConnector3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0435443" y="2695960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435444" y="3861607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Elbow Connector 84"/>
          <p:cNvCxnSpPr>
            <a:stCxn id="50" idx="3"/>
            <a:endCxn id="82" idx="1"/>
          </p:cNvCxnSpPr>
          <p:nvPr/>
        </p:nvCxnSpPr>
        <p:spPr>
          <a:xfrm flipV="1">
            <a:off x="8425689" y="2843598"/>
            <a:ext cx="2009754" cy="1"/>
          </a:xfrm>
          <a:prstGeom prst="bentConnector3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82" idx="2"/>
            <a:endCxn id="83" idx="0"/>
          </p:cNvCxnSpPr>
          <p:nvPr/>
        </p:nvCxnSpPr>
        <p:spPr>
          <a:xfrm rot="16200000" flipH="1">
            <a:off x="10154362" y="3426420"/>
            <a:ext cx="870372" cy="1"/>
          </a:xfrm>
          <a:prstGeom prst="bentConnector3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83" idx="1"/>
            <a:endCxn id="58" idx="2"/>
          </p:cNvCxnSpPr>
          <p:nvPr/>
        </p:nvCxnSpPr>
        <p:spPr>
          <a:xfrm rot="10800000">
            <a:off x="4781706" y="3574057"/>
            <a:ext cx="5653738" cy="435188"/>
          </a:xfrm>
          <a:prstGeom prst="bentConnector2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57" idx="3"/>
            <a:endCxn id="73" idx="1"/>
          </p:cNvCxnSpPr>
          <p:nvPr/>
        </p:nvCxnSpPr>
        <p:spPr>
          <a:xfrm>
            <a:off x="8427343" y="2276477"/>
            <a:ext cx="514666" cy="2759"/>
          </a:xfrm>
          <a:prstGeom prst="bentConnector3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50" idx="2"/>
            <a:endCxn id="67" idx="3"/>
          </p:cNvCxnSpPr>
          <p:nvPr/>
        </p:nvCxnSpPr>
        <p:spPr>
          <a:xfrm rot="5400000">
            <a:off x="7482255" y="2637090"/>
            <a:ext cx="435184" cy="1143476"/>
          </a:xfrm>
          <a:prstGeom prst="bentConnector2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67" idx="2"/>
            <a:endCxn id="83" idx="2"/>
          </p:cNvCxnSpPr>
          <p:nvPr/>
        </p:nvCxnSpPr>
        <p:spPr>
          <a:xfrm rot="16200000" flipH="1">
            <a:off x="8490365" y="2057697"/>
            <a:ext cx="582825" cy="3615544"/>
          </a:xfrm>
          <a:prstGeom prst="bentConnector3">
            <a:avLst>
              <a:gd name="adj1" fmla="val 139223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73" idx="2"/>
            <a:endCxn id="51" idx="1"/>
          </p:cNvCxnSpPr>
          <p:nvPr/>
        </p:nvCxnSpPr>
        <p:spPr>
          <a:xfrm rot="5400000" flipH="1">
            <a:off x="6539835" y="-129405"/>
            <a:ext cx="140871" cy="4971686"/>
          </a:xfrm>
          <a:prstGeom prst="bentConnector4">
            <a:avLst>
              <a:gd name="adj1" fmla="val -1665014"/>
              <a:gd name="adj2" fmla="val 104598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9971347" y="619093"/>
            <a:ext cx="1" cy="4425347"/>
          </a:xfrm>
          <a:prstGeom prst="line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4" y="3893804"/>
            <a:ext cx="1922151" cy="28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652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7873" y="1567410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113366"/>
                </a:solidFill>
                <a:latin typeface="Montserrat Bold"/>
              </a:rPr>
              <a:t>Squad </a:t>
            </a:r>
            <a:r>
              <a:rPr lang="nl-BE" sz="2000" dirty="0">
                <a:solidFill>
                  <a:srgbClr val="113366"/>
                </a:solidFill>
                <a:latin typeface="Montserrat Bold"/>
              </a:rPr>
              <a:t>1</a:t>
            </a:r>
            <a:endParaRPr lang="en-US" sz="2000" dirty="0">
              <a:solidFill>
                <a:srgbClr val="113366"/>
              </a:solidFill>
              <a:latin typeface="Montserrat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2913" y="1591046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8E8E8E"/>
                </a:solidFill>
                <a:latin typeface="Montserrat Bold"/>
              </a:rPr>
              <a:t>Squad 2</a:t>
            </a:r>
            <a:endParaRPr lang="en-US" sz="2000" dirty="0">
              <a:solidFill>
                <a:srgbClr val="8E8E8E"/>
              </a:solidFill>
              <a:latin typeface="Montserrat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74" y="512000"/>
            <a:ext cx="1255465" cy="12554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53" y="535636"/>
            <a:ext cx="1255465" cy="12554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14" y="535636"/>
            <a:ext cx="1255465" cy="125546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838652" y="1576836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476BAC"/>
                </a:solidFill>
                <a:latin typeface="Montserrat Bold"/>
              </a:rPr>
              <a:t>Squad 3</a:t>
            </a:r>
            <a:endParaRPr lang="en-US" sz="2000" dirty="0">
              <a:solidFill>
                <a:srgbClr val="476BAC"/>
              </a:solidFill>
              <a:latin typeface="Montserrat Bold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914775" y="1986193"/>
            <a:ext cx="5810250" cy="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32273" y="5743882"/>
            <a:ext cx="6419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Who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should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be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in?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011" y="2185729"/>
            <a:ext cx="4692807" cy="39320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34" y="3893804"/>
            <a:ext cx="1922151" cy="28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4337" y="1567410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113366"/>
                </a:solidFill>
                <a:latin typeface="Montserrat Bold"/>
              </a:rPr>
              <a:t>Squad </a:t>
            </a:r>
            <a:r>
              <a:rPr lang="nl-BE" sz="2000" dirty="0">
                <a:solidFill>
                  <a:srgbClr val="113366"/>
                </a:solidFill>
                <a:latin typeface="Montserrat Bold"/>
              </a:rPr>
              <a:t>1</a:t>
            </a:r>
            <a:endParaRPr lang="en-US" sz="2000" dirty="0">
              <a:solidFill>
                <a:srgbClr val="113366"/>
              </a:solidFill>
              <a:latin typeface="Montserrat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9377" y="1591046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8E8E8E"/>
                </a:solidFill>
                <a:latin typeface="Montserrat Bold"/>
              </a:rPr>
              <a:t>Squad 2</a:t>
            </a:r>
            <a:endParaRPr lang="en-US" sz="2000" dirty="0">
              <a:solidFill>
                <a:srgbClr val="8E8E8E"/>
              </a:solidFill>
              <a:latin typeface="Montserrat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37" y="512000"/>
            <a:ext cx="1255465" cy="12554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17" y="535636"/>
            <a:ext cx="1255465" cy="12554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01" y="521426"/>
            <a:ext cx="1255465" cy="125546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085116" y="1576836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476BAC"/>
                </a:solidFill>
                <a:latin typeface="Montserrat Bold"/>
              </a:rPr>
              <a:t>Squad 3</a:t>
            </a:r>
            <a:endParaRPr lang="en-US" sz="2000" dirty="0">
              <a:solidFill>
                <a:srgbClr val="476BAC"/>
              </a:solidFill>
              <a:latin typeface="Montserrat Bold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161239" y="1986193"/>
            <a:ext cx="5810250" cy="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440333" y="5743882"/>
            <a:ext cx="275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External</a:t>
            </a:r>
            <a:endParaRPr lang="nl-BE" sz="4000" dirty="0" smtClean="0">
              <a:solidFill>
                <a:srgbClr val="7D8A93"/>
              </a:solidFill>
              <a:latin typeface="Montserra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7590" y="929068"/>
            <a:ext cx="273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Embedded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57590" y="3333769"/>
            <a:ext cx="2834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Transversal</a:t>
            </a:r>
            <a:endParaRPr lang="nl-BE" sz="4000" dirty="0" smtClean="0">
              <a:solidFill>
                <a:srgbClr val="7D8A93"/>
              </a:solidFill>
              <a:latin typeface="Montserrat Bold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244337" y="5601459"/>
            <a:ext cx="5810250" cy="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81796" y="5955482"/>
            <a:ext cx="2792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latin typeface="Montserrat Bold"/>
              </a:rPr>
              <a:t>Center of Excellence</a:t>
            </a:r>
            <a:endParaRPr lang="en-US" sz="2000" dirty="0">
              <a:latin typeface="Montserra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25" y="5588361"/>
            <a:ext cx="1134352" cy="11343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99" y="3062685"/>
            <a:ext cx="1255465" cy="12554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17348" y="3209784"/>
            <a:ext cx="5864228" cy="961268"/>
          </a:xfrm>
          <a:prstGeom prst="roundRect">
            <a:avLst>
              <a:gd name="adj" fmla="val 50000"/>
            </a:avLst>
          </a:prstGeom>
          <a:solidFill>
            <a:srgbClr val="D5E2F3">
              <a:alpha val="72941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>
              <a:defRPr b="1">
                <a:solidFill>
                  <a:srgbClr val="67747D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endParaRPr lang="en-US" sz="4400" dirty="0">
              <a:latin typeface="Montserrat Bol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629177" y="732218"/>
            <a:ext cx="767481" cy="828643"/>
            <a:chOff x="4375899" y="729430"/>
            <a:chExt cx="767481" cy="828643"/>
          </a:xfrm>
        </p:grpSpPr>
        <p:grpSp>
          <p:nvGrpSpPr>
            <p:cNvPr id="26" name="Group 25"/>
            <p:cNvGrpSpPr/>
            <p:nvPr/>
          </p:nvGrpSpPr>
          <p:grpSpPr>
            <a:xfrm>
              <a:off x="4499610" y="729430"/>
              <a:ext cx="567690" cy="820604"/>
              <a:chOff x="4499610" y="729430"/>
              <a:chExt cx="567690" cy="82060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528842" y="729430"/>
                <a:ext cx="505727" cy="820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499610" y="1192530"/>
                <a:ext cx="567690" cy="356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899" y="790592"/>
              <a:ext cx="767481" cy="76748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493582" y="731374"/>
            <a:ext cx="767481" cy="828643"/>
            <a:chOff x="4375899" y="729430"/>
            <a:chExt cx="767481" cy="828643"/>
          </a:xfrm>
        </p:grpSpPr>
        <p:grpSp>
          <p:nvGrpSpPr>
            <p:cNvPr id="32" name="Group 31"/>
            <p:cNvGrpSpPr/>
            <p:nvPr/>
          </p:nvGrpSpPr>
          <p:grpSpPr>
            <a:xfrm>
              <a:off x="4499610" y="729430"/>
              <a:ext cx="567690" cy="820604"/>
              <a:chOff x="4499610" y="729430"/>
              <a:chExt cx="567690" cy="82060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528842" y="729430"/>
                <a:ext cx="505727" cy="820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499610" y="1192530"/>
                <a:ext cx="567690" cy="356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899" y="790592"/>
              <a:ext cx="767481" cy="767481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5880" y="742558"/>
            <a:ext cx="767481" cy="828643"/>
            <a:chOff x="4375899" y="729430"/>
            <a:chExt cx="767481" cy="828643"/>
          </a:xfrm>
        </p:grpSpPr>
        <p:grpSp>
          <p:nvGrpSpPr>
            <p:cNvPr id="38" name="Group 37"/>
            <p:cNvGrpSpPr/>
            <p:nvPr/>
          </p:nvGrpSpPr>
          <p:grpSpPr>
            <a:xfrm>
              <a:off x="4499610" y="729430"/>
              <a:ext cx="567690" cy="820604"/>
              <a:chOff x="4499610" y="729430"/>
              <a:chExt cx="567690" cy="82060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528842" y="729430"/>
                <a:ext cx="505727" cy="820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99610" y="1192530"/>
                <a:ext cx="567690" cy="356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899" y="790592"/>
              <a:ext cx="767481" cy="767481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34" y="3893804"/>
            <a:ext cx="1922151" cy="28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3" grpId="0"/>
      <p:bldP spid="15" grpId="0"/>
      <p:bldP spid="18" grpId="0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700087"/>
            <a:ext cx="9391650" cy="50006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34275" y="5743882"/>
            <a:ext cx="465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Transversal</a:t>
            </a:r>
            <a:r>
              <a:rPr lang="nl-BE" sz="4000" dirty="0" smtClean="0">
                <a:solidFill>
                  <a:srgbClr val="7D8A93"/>
                </a:solidFill>
                <a:latin typeface="Montserrat Bold"/>
              </a:rPr>
              <a:t> </a:t>
            </a:r>
            <a:r>
              <a:rPr lang="nl-BE" sz="4000" dirty="0" err="1" smtClean="0">
                <a:solidFill>
                  <a:srgbClr val="7D8A93"/>
                </a:solidFill>
                <a:latin typeface="Montserrat Bold"/>
              </a:rPr>
              <a:t>squad</a:t>
            </a:r>
            <a:endParaRPr lang="nl-BE" sz="4000" dirty="0" smtClean="0">
              <a:solidFill>
                <a:srgbClr val="7D8A93"/>
              </a:solidFill>
              <a:latin typeface="Montserrat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34" y="3893804"/>
            <a:ext cx="1922151" cy="28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1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25645"/>
          <a:stretch/>
        </p:blipFill>
        <p:spPr>
          <a:xfrm>
            <a:off x="4794211" y="0"/>
            <a:ext cx="74435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407" l="0" r="100000">
                        <a14:backgroundMark x1="13714" y1="11759" x2="13714" y2="1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773"/>
          <a:stretch/>
        </p:blipFill>
        <p:spPr>
          <a:xfrm>
            <a:off x="270164" y="308253"/>
            <a:ext cx="4253216" cy="244287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403216" y="308253"/>
            <a:ext cx="6171279" cy="6103430"/>
          </a:xfrm>
          <a:prstGeom prst="rect">
            <a:avLst/>
          </a:prstGeom>
          <a:solidFill>
            <a:srgbClr val="D5E2F3">
              <a:alpha val="72941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algn="ctr">
              <a:defRPr sz="4400" b="1">
                <a:solidFill>
                  <a:srgbClr val="67747D"/>
                </a:solidFill>
                <a:latin typeface="Montserrat Bold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nl-BE" dirty="0"/>
          </a:p>
        </p:txBody>
      </p:sp>
      <p:sp>
        <p:nvSpPr>
          <p:cNvPr id="11" name="Freeform 10"/>
          <p:cNvSpPr/>
          <p:nvPr/>
        </p:nvSpPr>
        <p:spPr>
          <a:xfrm>
            <a:off x="774701" y="2774961"/>
            <a:ext cx="3268947" cy="849841"/>
          </a:xfrm>
          <a:custGeom>
            <a:avLst/>
            <a:gdLst>
              <a:gd name="connsiteX0" fmla="*/ 0 w 2946400"/>
              <a:gd name="connsiteY0" fmla="*/ 11289 h 846667"/>
              <a:gd name="connsiteX1" fmla="*/ 0 w 2946400"/>
              <a:gd name="connsiteY1" fmla="*/ 395111 h 846667"/>
              <a:gd name="connsiteX2" fmla="*/ 270933 w 2946400"/>
              <a:gd name="connsiteY2" fmla="*/ 846667 h 846667"/>
              <a:gd name="connsiteX3" fmla="*/ 2675466 w 2946400"/>
              <a:gd name="connsiteY3" fmla="*/ 846667 h 846667"/>
              <a:gd name="connsiteX4" fmla="*/ 2946400 w 2946400"/>
              <a:gd name="connsiteY4" fmla="*/ 0 h 846667"/>
              <a:gd name="connsiteX5" fmla="*/ 0 w 2946400"/>
              <a:gd name="connsiteY5" fmla="*/ 11289 h 846667"/>
              <a:gd name="connsiteX0" fmla="*/ 6928 w 2946400"/>
              <a:gd name="connsiteY0" fmla="*/ 0 h 849233"/>
              <a:gd name="connsiteX1" fmla="*/ 0 w 2946400"/>
              <a:gd name="connsiteY1" fmla="*/ 397677 h 849233"/>
              <a:gd name="connsiteX2" fmla="*/ 270933 w 2946400"/>
              <a:gd name="connsiteY2" fmla="*/ 849233 h 849233"/>
              <a:gd name="connsiteX3" fmla="*/ 2675466 w 2946400"/>
              <a:gd name="connsiteY3" fmla="*/ 849233 h 849233"/>
              <a:gd name="connsiteX4" fmla="*/ 2946400 w 2946400"/>
              <a:gd name="connsiteY4" fmla="*/ 2566 h 849233"/>
              <a:gd name="connsiteX5" fmla="*/ 6928 w 2946400"/>
              <a:gd name="connsiteY5" fmla="*/ 0 h 849233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2675466 w 3222625"/>
              <a:gd name="connsiteY3" fmla="*/ 85619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3094566 w 3222625"/>
              <a:gd name="connsiteY3" fmla="*/ 83714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56192"/>
              <a:gd name="connsiteX1" fmla="*/ 0 w 3222625"/>
              <a:gd name="connsiteY1" fmla="*/ 404636 h 856192"/>
              <a:gd name="connsiteX2" fmla="*/ 270933 w 3222625"/>
              <a:gd name="connsiteY2" fmla="*/ 856192 h 856192"/>
              <a:gd name="connsiteX3" fmla="*/ 3088216 w 3222625"/>
              <a:gd name="connsiteY3" fmla="*/ 849842 h 856192"/>
              <a:gd name="connsiteX4" fmla="*/ 3222625 w 3222625"/>
              <a:gd name="connsiteY4" fmla="*/ 0 h 856192"/>
              <a:gd name="connsiteX5" fmla="*/ 6928 w 3222625"/>
              <a:gd name="connsiteY5" fmla="*/ 6959 h 856192"/>
              <a:gd name="connsiteX0" fmla="*/ 6928 w 3222625"/>
              <a:gd name="connsiteY0" fmla="*/ 6959 h 849842"/>
              <a:gd name="connsiteX1" fmla="*/ 0 w 3222625"/>
              <a:gd name="connsiteY1" fmla="*/ 404636 h 849842"/>
              <a:gd name="connsiteX2" fmla="*/ 251883 w 3222625"/>
              <a:gd name="connsiteY2" fmla="*/ 849842 h 849842"/>
              <a:gd name="connsiteX3" fmla="*/ 3088216 w 3222625"/>
              <a:gd name="connsiteY3" fmla="*/ 849842 h 849842"/>
              <a:gd name="connsiteX4" fmla="*/ 3222625 w 3222625"/>
              <a:gd name="connsiteY4" fmla="*/ 0 h 849842"/>
              <a:gd name="connsiteX5" fmla="*/ 6928 w 3222625"/>
              <a:gd name="connsiteY5" fmla="*/ 6959 h 849842"/>
              <a:gd name="connsiteX0" fmla="*/ 6928 w 3222625"/>
              <a:gd name="connsiteY0" fmla="*/ 1098 h 849842"/>
              <a:gd name="connsiteX1" fmla="*/ 0 w 3222625"/>
              <a:gd name="connsiteY1" fmla="*/ 404636 h 849842"/>
              <a:gd name="connsiteX2" fmla="*/ 251883 w 3222625"/>
              <a:gd name="connsiteY2" fmla="*/ 849842 h 849842"/>
              <a:gd name="connsiteX3" fmla="*/ 3088216 w 3222625"/>
              <a:gd name="connsiteY3" fmla="*/ 849842 h 849842"/>
              <a:gd name="connsiteX4" fmla="*/ 3222625 w 3222625"/>
              <a:gd name="connsiteY4" fmla="*/ 0 h 849842"/>
              <a:gd name="connsiteX5" fmla="*/ 6928 w 3222625"/>
              <a:gd name="connsiteY5" fmla="*/ 1098 h 84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2625" h="849842">
                <a:moveTo>
                  <a:pt x="6928" y="1098"/>
                </a:moveTo>
                <a:lnTo>
                  <a:pt x="0" y="404636"/>
                </a:lnTo>
                <a:lnTo>
                  <a:pt x="251883" y="849842"/>
                </a:lnTo>
                <a:lnTo>
                  <a:pt x="3088216" y="849842"/>
                </a:lnTo>
                <a:lnTo>
                  <a:pt x="3222625" y="0"/>
                </a:lnTo>
                <a:lnTo>
                  <a:pt x="6928" y="1098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/>
            <a:r>
              <a:rPr lang="nl-BE" sz="2400" dirty="0" smtClean="0">
                <a:latin typeface="Montserrat Bold"/>
              </a:rPr>
              <a:t>Non-</a:t>
            </a:r>
            <a:r>
              <a:rPr lang="nl-BE" sz="2400" dirty="0" err="1" smtClean="0">
                <a:latin typeface="Montserrat Bold"/>
              </a:rPr>
              <a:t>functional</a:t>
            </a:r>
            <a:endParaRPr lang="nl-BE" sz="2400" dirty="0">
              <a:latin typeface="Montserrat Bold"/>
            </a:endParaRPr>
          </a:p>
          <a:p>
            <a:pPr marL="723900"/>
            <a:r>
              <a:rPr lang="nl-BE" sz="2400" dirty="0" err="1" smtClean="0">
                <a:latin typeface="Montserrat Bold"/>
              </a:rPr>
              <a:t>requirements</a:t>
            </a:r>
            <a:endParaRPr lang="en-US" sz="2400" dirty="0">
              <a:latin typeface="Montserrat Bold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36656" y="4541926"/>
            <a:ext cx="3006992" cy="866619"/>
          </a:xfrm>
          <a:custGeom>
            <a:avLst/>
            <a:gdLst>
              <a:gd name="connsiteX0" fmla="*/ 0 w 2643245"/>
              <a:gd name="connsiteY0" fmla="*/ 14808 h 640450"/>
              <a:gd name="connsiteX1" fmla="*/ 74040 w 2643245"/>
              <a:gd name="connsiteY1" fmla="*/ 325778 h 640450"/>
              <a:gd name="connsiteX2" fmla="*/ 433136 w 2643245"/>
              <a:gd name="connsiteY2" fmla="*/ 629344 h 640450"/>
              <a:gd name="connsiteX3" fmla="*/ 1747355 w 2643245"/>
              <a:gd name="connsiteY3" fmla="*/ 640450 h 640450"/>
              <a:gd name="connsiteX4" fmla="*/ 1851012 w 2643245"/>
              <a:gd name="connsiteY4" fmla="*/ 196207 h 640450"/>
              <a:gd name="connsiteX5" fmla="*/ 2450740 w 2643245"/>
              <a:gd name="connsiteY5" fmla="*/ 429434 h 640450"/>
              <a:gd name="connsiteX6" fmla="*/ 2643245 w 2643245"/>
              <a:gd name="connsiteY6" fmla="*/ 0 h 640450"/>
              <a:gd name="connsiteX7" fmla="*/ 0 w 2643245"/>
              <a:gd name="connsiteY7" fmla="*/ 14808 h 640450"/>
              <a:gd name="connsiteX0" fmla="*/ 0 w 2643245"/>
              <a:gd name="connsiteY0" fmla="*/ 0 h 640882"/>
              <a:gd name="connsiteX1" fmla="*/ 74040 w 2643245"/>
              <a:gd name="connsiteY1" fmla="*/ 326210 h 640882"/>
              <a:gd name="connsiteX2" fmla="*/ 433136 w 2643245"/>
              <a:gd name="connsiteY2" fmla="*/ 629776 h 640882"/>
              <a:gd name="connsiteX3" fmla="*/ 1747355 w 2643245"/>
              <a:gd name="connsiteY3" fmla="*/ 640882 h 640882"/>
              <a:gd name="connsiteX4" fmla="*/ 1851012 w 2643245"/>
              <a:gd name="connsiteY4" fmla="*/ 196639 h 640882"/>
              <a:gd name="connsiteX5" fmla="*/ 2450740 w 2643245"/>
              <a:gd name="connsiteY5" fmla="*/ 429866 h 640882"/>
              <a:gd name="connsiteX6" fmla="*/ 2643245 w 2643245"/>
              <a:gd name="connsiteY6" fmla="*/ 432 h 640882"/>
              <a:gd name="connsiteX7" fmla="*/ 0 w 2643245"/>
              <a:gd name="connsiteY7" fmla="*/ 0 h 64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245" h="640882">
                <a:moveTo>
                  <a:pt x="0" y="0"/>
                </a:moveTo>
                <a:lnTo>
                  <a:pt x="74040" y="326210"/>
                </a:lnTo>
                <a:lnTo>
                  <a:pt x="433136" y="629776"/>
                </a:lnTo>
                <a:lnTo>
                  <a:pt x="1747355" y="640882"/>
                </a:lnTo>
                <a:lnTo>
                  <a:pt x="1851012" y="196639"/>
                </a:lnTo>
                <a:lnTo>
                  <a:pt x="2450740" y="429866"/>
                </a:lnTo>
                <a:lnTo>
                  <a:pt x="2643245" y="432"/>
                </a:lnTo>
                <a:lnTo>
                  <a:pt x="0" y="0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0"/>
            <a:r>
              <a:rPr lang="nl-BE" sz="2400" dirty="0" smtClean="0">
                <a:latin typeface="Montserrat Bold"/>
              </a:rPr>
              <a:t> Team</a:t>
            </a:r>
            <a:endParaRPr lang="en-US" sz="2400" dirty="0">
              <a:latin typeface="Montserrat Bold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496824" y="5339143"/>
            <a:ext cx="1535936" cy="1176528"/>
          </a:xfrm>
          <a:custGeom>
            <a:avLst/>
            <a:gdLst>
              <a:gd name="connsiteX0" fmla="*/ 0 w 1298448"/>
              <a:gd name="connsiteY0" fmla="*/ 0 h 1164336"/>
              <a:gd name="connsiteX1" fmla="*/ 82296 w 1298448"/>
              <a:gd name="connsiteY1" fmla="*/ 630936 h 1164336"/>
              <a:gd name="connsiteX2" fmla="*/ 658368 w 1298448"/>
              <a:gd name="connsiteY2" fmla="*/ 795528 h 1164336"/>
              <a:gd name="connsiteX3" fmla="*/ 996696 w 1298448"/>
              <a:gd name="connsiteY3" fmla="*/ 1164336 h 1164336"/>
              <a:gd name="connsiteX4" fmla="*/ 1298448 w 1298448"/>
              <a:gd name="connsiteY4" fmla="*/ 0 h 1164336"/>
              <a:gd name="connsiteX5" fmla="*/ 0 w 1298448"/>
              <a:gd name="connsiteY5" fmla="*/ 0 h 1164336"/>
              <a:gd name="connsiteX0" fmla="*/ 0 w 1295400"/>
              <a:gd name="connsiteY0" fmla="*/ 0 h 1176528"/>
              <a:gd name="connsiteX1" fmla="*/ 79248 w 1295400"/>
              <a:gd name="connsiteY1" fmla="*/ 643128 h 1176528"/>
              <a:gd name="connsiteX2" fmla="*/ 655320 w 1295400"/>
              <a:gd name="connsiteY2" fmla="*/ 807720 h 1176528"/>
              <a:gd name="connsiteX3" fmla="*/ 993648 w 1295400"/>
              <a:gd name="connsiteY3" fmla="*/ 1176528 h 1176528"/>
              <a:gd name="connsiteX4" fmla="*/ 1295400 w 1295400"/>
              <a:gd name="connsiteY4" fmla="*/ 12192 h 1176528"/>
              <a:gd name="connsiteX5" fmla="*/ 0 w 1295400"/>
              <a:gd name="connsiteY5" fmla="*/ 0 h 1176528"/>
              <a:gd name="connsiteX0" fmla="*/ 0 w 1343619"/>
              <a:gd name="connsiteY0" fmla="*/ 0 h 1176528"/>
              <a:gd name="connsiteX1" fmla="*/ 79248 w 1343619"/>
              <a:gd name="connsiteY1" fmla="*/ 643128 h 1176528"/>
              <a:gd name="connsiteX2" fmla="*/ 655320 w 1343619"/>
              <a:gd name="connsiteY2" fmla="*/ 807720 h 1176528"/>
              <a:gd name="connsiteX3" fmla="*/ 993648 w 1343619"/>
              <a:gd name="connsiteY3" fmla="*/ 1176528 h 1176528"/>
              <a:gd name="connsiteX4" fmla="*/ 1343619 w 1343619"/>
              <a:gd name="connsiteY4" fmla="*/ 12192 h 1176528"/>
              <a:gd name="connsiteX5" fmla="*/ 0 w 1343619"/>
              <a:gd name="connsiteY5" fmla="*/ 0 h 1176528"/>
              <a:gd name="connsiteX0" fmla="*/ 0 w 1348084"/>
              <a:gd name="connsiteY0" fmla="*/ 0 h 1176528"/>
              <a:gd name="connsiteX1" fmla="*/ 79248 w 1348084"/>
              <a:gd name="connsiteY1" fmla="*/ 643128 h 1176528"/>
              <a:gd name="connsiteX2" fmla="*/ 655320 w 1348084"/>
              <a:gd name="connsiteY2" fmla="*/ 807720 h 1176528"/>
              <a:gd name="connsiteX3" fmla="*/ 993648 w 1348084"/>
              <a:gd name="connsiteY3" fmla="*/ 1176528 h 1176528"/>
              <a:gd name="connsiteX4" fmla="*/ 1348084 w 1348084"/>
              <a:gd name="connsiteY4" fmla="*/ 27432 h 1176528"/>
              <a:gd name="connsiteX5" fmla="*/ 0 w 1348084"/>
              <a:gd name="connsiteY5" fmla="*/ 0 h 1176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084" h="1176528">
                <a:moveTo>
                  <a:pt x="0" y="0"/>
                </a:moveTo>
                <a:lnTo>
                  <a:pt x="79248" y="643128"/>
                </a:lnTo>
                <a:lnTo>
                  <a:pt x="655320" y="807720"/>
                </a:lnTo>
                <a:lnTo>
                  <a:pt x="993648" y="1176528"/>
                </a:lnTo>
                <a:lnTo>
                  <a:pt x="1348084" y="27432"/>
                </a:lnTo>
                <a:lnTo>
                  <a:pt x="0" y="0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Montserrat Bol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08563" y="3648636"/>
            <a:ext cx="3135085" cy="869456"/>
          </a:xfrm>
          <a:custGeom>
            <a:avLst/>
            <a:gdLst>
              <a:gd name="connsiteX0" fmla="*/ 87085 w 3102428"/>
              <a:gd name="connsiteY0" fmla="*/ 43543 h 587829"/>
              <a:gd name="connsiteX1" fmla="*/ 0 w 3102428"/>
              <a:gd name="connsiteY1" fmla="*/ 435429 h 587829"/>
              <a:gd name="connsiteX2" fmla="*/ 108857 w 3102428"/>
              <a:gd name="connsiteY2" fmla="*/ 587829 h 587829"/>
              <a:gd name="connsiteX3" fmla="*/ 3102428 w 3102428"/>
              <a:gd name="connsiteY3" fmla="*/ 566057 h 587829"/>
              <a:gd name="connsiteX4" fmla="*/ 2928257 w 3102428"/>
              <a:gd name="connsiteY4" fmla="*/ 0 h 587829"/>
              <a:gd name="connsiteX5" fmla="*/ 87085 w 3102428"/>
              <a:gd name="connsiteY5" fmla="*/ 43543 h 587829"/>
              <a:gd name="connsiteX0" fmla="*/ 119290 w 3102428"/>
              <a:gd name="connsiteY0" fmla="*/ 6111 h 587829"/>
              <a:gd name="connsiteX1" fmla="*/ 0 w 3102428"/>
              <a:gd name="connsiteY1" fmla="*/ 435429 h 587829"/>
              <a:gd name="connsiteX2" fmla="*/ 108857 w 3102428"/>
              <a:gd name="connsiteY2" fmla="*/ 587829 h 587829"/>
              <a:gd name="connsiteX3" fmla="*/ 3102428 w 3102428"/>
              <a:gd name="connsiteY3" fmla="*/ 566057 h 587829"/>
              <a:gd name="connsiteX4" fmla="*/ 2928257 w 3102428"/>
              <a:gd name="connsiteY4" fmla="*/ 0 h 587829"/>
              <a:gd name="connsiteX5" fmla="*/ 119290 w 3102428"/>
              <a:gd name="connsiteY5" fmla="*/ 6111 h 587829"/>
              <a:gd name="connsiteX0" fmla="*/ 119290 w 3091693"/>
              <a:gd name="connsiteY0" fmla="*/ 6111 h 596003"/>
              <a:gd name="connsiteX1" fmla="*/ 0 w 3091693"/>
              <a:gd name="connsiteY1" fmla="*/ 435429 h 596003"/>
              <a:gd name="connsiteX2" fmla="*/ 108857 w 3091693"/>
              <a:gd name="connsiteY2" fmla="*/ 587829 h 596003"/>
              <a:gd name="connsiteX3" fmla="*/ 3091693 w 3091693"/>
              <a:gd name="connsiteY3" fmla="*/ 596003 h 596003"/>
              <a:gd name="connsiteX4" fmla="*/ 2928257 w 3091693"/>
              <a:gd name="connsiteY4" fmla="*/ 0 h 596003"/>
              <a:gd name="connsiteX5" fmla="*/ 119290 w 3091693"/>
              <a:gd name="connsiteY5" fmla="*/ 6111 h 596003"/>
              <a:gd name="connsiteX0" fmla="*/ 119290 w 3091693"/>
              <a:gd name="connsiteY0" fmla="*/ 0 h 597954"/>
              <a:gd name="connsiteX1" fmla="*/ 0 w 3091693"/>
              <a:gd name="connsiteY1" fmla="*/ 437380 h 597954"/>
              <a:gd name="connsiteX2" fmla="*/ 108857 w 3091693"/>
              <a:gd name="connsiteY2" fmla="*/ 589780 h 597954"/>
              <a:gd name="connsiteX3" fmla="*/ 3091693 w 3091693"/>
              <a:gd name="connsiteY3" fmla="*/ 597954 h 597954"/>
              <a:gd name="connsiteX4" fmla="*/ 2928257 w 3091693"/>
              <a:gd name="connsiteY4" fmla="*/ 1951 h 597954"/>
              <a:gd name="connsiteX5" fmla="*/ 119290 w 3091693"/>
              <a:gd name="connsiteY5" fmla="*/ 0 h 597954"/>
              <a:gd name="connsiteX0" fmla="*/ 119290 w 3091693"/>
              <a:gd name="connsiteY0" fmla="*/ 0 h 597954"/>
              <a:gd name="connsiteX1" fmla="*/ 0 w 3091693"/>
              <a:gd name="connsiteY1" fmla="*/ 437380 h 597954"/>
              <a:gd name="connsiteX2" fmla="*/ 108857 w 3091693"/>
              <a:gd name="connsiteY2" fmla="*/ 589780 h 597954"/>
              <a:gd name="connsiteX3" fmla="*/ 3091693 w 3091693"/>
              <a:gd name="connsiteY3" fmla="*/ 597954 h 597954"/>
              <a:gd name="connsiteX4" fmla="*/ 2944360 w 3091693"/>
              <a:gd name="connsiteY4" fmla="*/ 1951 h 597954"/>
              <a:gd name="connsiteX5" fmla="*/ 119290 w 3091693"/>
              <a:gd name="connsiteY5" fmla="*/ 0 h 597954"/>
              <a:gd name="connsiteX0" fmla="*/ 119290 w 3091693"/>
              <a:gd name="connsiteY0" fmla="*/ 0 h 597954"/>
              <a:gd name="connsiteX1" fmla="*/ 0 w 3091693"/>
              <a:gd name="connsiteY1" fmla="*/ 437380 h 597954"/>
              <a:gd name="connsiteX2" fmla="*/ 108857 w 3091693"/>
              <a:gd name="connsiteY2" fmla="*/ 589780 h 597954"/>
              <a:gd name="connsiteX3" fmla="*/ 3091693 w 3091693"/>
              <a:gd name="connsiteY3" fmla="*/ 597954 h 597954"/>
              <a:gd name="connsiteX4" fmla="*/ 2955094 w 3091693"/>
              <a:gd name="connsiteY4" fmla="*/ 5694 h 597954"/>
              <a:gd name="connsiteX5" fmla="*/ 119290 w 3091693"/>
              <a:gd name="connsiteY5" fmla="*/ 0 h 597954"/>
              <a:gd name="connsiteX0" fmla="*/ 119290 w 3091693"/>
              <a:gd name="connsiteY0" fmla="*/ 0 h 597954"/>
              <a:gd name="connsiteX1" fmla="*/ 0 w 3091693"/>
              <a:gd name="connsiteY1" fmla="*/ 437380 h 597954"/>
              <a:gd name="connsiteX2" fmla="*/ 108857 w 3091693"/>
              <a:gd name="connsiteY2" fmla="*/ 589780 h 597954"/>
              <a:gd name="connsiteX3" fmla="*/ 3091693 w 3091693"/>
              <a:gd name="connsiteY3" fmla="*/ 597954 h 597954"/>
              <a:gd name="connsiteX4" fmla="*/ 2952088 w 3091693"/>
              <a:gd name="connsiteY4" fmla="*/ 1501 h 597954"/>
              <a:gd name="connsiteX5" fmla="*/ 119290 w 3091693"/>
              <a:gd name="connsiteY5" fmla="*/ 0 h 59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1693" h="597954">
                <a:moveTo>
                  <a:pt x="119290" y="0"/>
                </a:moveTo>
                <a:lnTo>
                  <a:pt x="0" y="437380"/>
                </a:lnTo>
                <a:lnTo>
                  <a:pt x="108857" y="589780"/>
                </a:lnTo>
                <a:lnTo>
                  <a:pt x="3091693" y="597954"/>
                </a:lnTo>
                <a:lnTo>
                  <a:pt x="2952088" y="1501"/>
                </a:lnTo>
                <a:lnTo>
                  <a:pt x="119290" y="0"/>
                </a:lnTo>
                <a:close/>
              </a:path>
            </a:pathLst>
          </a:custGeom>
          <a:solidFill>
            <a:srgbClr val="7193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/>
            <a:r>
              <a:rPr lang="nl-BE" sz="2000" dirty="0" smtClean="0">
                <a:latin typeface="Montserrat Bold"/>
              </a:rPr>
              <a:t> </a:t>
            </a:r>
            <a:r>
              <a:rPr lang="nl-BE" sz="2400" dirty="0" smtClean="0">
                <a:latin typeface="Montserrat Bold"/>
              </a:rPr>
              <a:t>Planning</a:t>
            </a:r>
            <a:endParaRPr lang="en-US" sz="2400" dirty="0">
              <a:latin typeface="Montserrat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884" y="453894"/>
            <a:ext cx="4810161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36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348343" y="1259392"/>
            <a:ext cx="2862944" cy="4154984"/>
          </a:xfrm>
          <a:prstGeom prst="rect">
            <a:avLst/>
          </a:prstGeom>
          <a:solidFill>
            <a:srgbClr val="D5E2F3">
              <a:alpha val="72941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algn="ctr">
              <a:defRPr sz="4400" b="1">
                <a:solidFill>
                  <a:srgbClr val="67747D"/>
                </a:solidFill>
                <a:latin typeface="Montserrat Bold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dirty="0"/>
              <a:t>T . B . </a:t>
            </a:r>
            <a:r>
              <a:rPr lang="nl-BE" dirty="0" smtClean="0"/>
              <a:t>D .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  <a:p>
            <a:r>
              <a:rPr lang="nl-BE" dirty="0"/>
              <a:t>U . </a:t>
            </a:r>
            <a:r>
              <a:rPr lang="nl-BE" dirty="0" smtClean="0"/>
              <a:t>C .</a:t>
            </a:r>
            <a:endParaRPr lang="nl-BE" dirty="0"/>
          </a:p>
          <a:p>
            <a:endParaRPr lang="nl-BE" dirty="0"/>
          </a:p>
          <a:p>
            <a:r>
              <a:rPr lang="nl-BE" dirty="0"/>
              <a:t>S . O . </a:t>
            </a:r>
            <a:r>
              <a:rPr lang="nl-BE" dirty="0" smtClean="0"/>
              <a:t>D 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36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 r="8778"/>
          <a:stretch/>
        </p:blipFill>
        <p:spPr>
          <a:xfrm>
            <a:off x="-2667000" y="0"/>
            <a:ext cx="51816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308869" y="4837598"/>
            <a:ext cx="73082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ck Arc 5"/>
          <p:cNvSpPr/>
          <p:nvPr/>
        </p:nvSpPr>
        <p:spPr>
          <a:xfrm>
            <a:off x="5367246" y="4363446"/>
            <a:ext cx="457200" cy="474152"/>
          </a:xfrm>
          <a:prstGeom prst="blockArc">
            <a:avLst>
              <a:gd name="adj1" fmla="val 10165604"/>
              <a:gd name="adj2" fmla="val 5316100"/>
              <a:gd name="adj3" fmla="val 914"/>
            </a:avLst>
          </a:prstGeom>
          <a:solidFill>
            <a:srgbClr val="7193BE"/>
          </a:solidFill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6848" y="1567410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113366"/>
                </a:solidFill>
                <a:latin typeface="Montserrat Bold"/>
              </a:rPr>
              <a:t>Squad </a:t>
            </a:r>
            <a:r>
              <a:rPr lang="nl-BE" sz="2000" dirty="0">
                <a:solidFill>
                  <a:srgbClr val="113366"/>
                </a:solidFill>
                <a:latin typeface="Montserrat Bold"/>
              </a:rPr>
              <a:t>1</a:t>
            </a:r>
            <a:endParaRPr lang="en-US" sz="2000" dirty="0">
              <a:solidFill>
                <a:srgbClr val="113366"/>
              </a:solidFill>
              <a:latin typeface="Montserrat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1888" y="1591046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8E8E8E"/>
                </a:solidFill>
                <a:latin typeface="Montserrat Bold"/>
              </a:rPr>
              <a:t>Squad 2</a:t>
            </a:r>
            <a:endParaRPr lang="en-US" sz="2000" dirty="0">
              <a:solidFill>
                <a:srgbClr val="8E8E8E"/>
              </a:solidFill>
              <a:latin typeface="Montserrat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49" y="512000"/>
            <a:ext cx="1255465" cy="12554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28" y="535636"/>
            <a:ext cx="1255465" cy="12554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89" y="535636"/>
            <a:ext cx="1255465" cy="125546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257627" y="1576836"/>
            <a:ext cx="156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476BAC"/>
                </a:solidFill>
                <a:latin typeface="Montserrat Bold"/>
              </a:rPr>
              <a:t>Squad 3</a:t>
            </a:r>
            <a:endParaRPr lang="en-US" sz="2000" dirty="0">
              <a:solidFill>
                <a:srgbClr val="476BAC"/>
              </a:solidFill>
              <a:latin typeface="Montserrat Bold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536455" y="2695961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543403" y="2138364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518645" y="212575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467989" y="2695961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538109" y="2128839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046576" y="3278782"/>
            <a:ext cx="308209" cy="295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51" idx="2"/>
            <a:endCxn id="58" idx="1"/>
          </p:cNvCxnSpPr>
          <p:nvPr/>
        </p:nvCxnSpPr>
        <p:spPr>
          <a:xfrm rot="16200000" flipH="1">
            <a:off x="3375652" y="2755495"/>
            <a:ext cx="992781" cy="349068"/>
          </a:xfrm>
          <a:prstGeom prst="bentConnector2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333750" y="1986193"/>
            <a:ext cx="5810250" cy="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58" idx="3"/>
            <a:endCxn id="56" idx="1"/>
          </p:cNvCxnSpPr>
          <p:nvPr/>
        </p:nvCxnSpPr>
        <p:spPr>
          <a:xfrm flipV="1">
            <a:off x="4354785" y="2843599"/>
            <a:ext cx="1113204" cy="582821"/>
          </a:xfrm>
          <a:prstGeom prst="bentConnector3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6238875" y="3278782"/>
            <a:ext cx="308209" cy="295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Elbow Connector 68"/>
          <p:cNvCxnSpPr>
            <a:stCxn id="55" idx="2"/>
            <a:endCxn id="50" idx="1"/>
          </p:cNvCxnSpPr>
          <p:nvPr/>
        </p:nvCxnSpPr>
        <p:spPr>
          <a:xfrm rot="16200000" flipH="1">
            <a:off x="6893316" y="2200460"/>
            <a:ext cx="422572" cy="863705"/>
          </a:xfrm>
          <a:prstGeom prst="bentConnector2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8360984" y="2131598"/>
            <a:ext cx="308209" cy="2952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Elbow Connector 78"/>
          <p:cNvCxnSpPr>
            <a:stCxn id="55" idx="1"/>
            <a:endCxn id="56" idx="3"/>
          </p:cNvCxnSpPr>
          <p:nvPr/>
        </p:nvCxnSpPr>
        <p:spPr>
          <a:xfrm rot="10800000" flipV="1">
            <a:off x="5776199" y="2273389"/>
            <a:ext cx="742447" cy="570209"/>
          </a:xfrm>
          <a:prstGeom prst="bentConnector3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9854418" y="2695960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9854419" y="3861607"/>
            <a:ext cx="308209" cy="295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Elbow Connector 84"/>
          <p:cNvCxnSpPr>
            <a:stCxn id="50" idx="3"/>
            <a:endCxn id="82" idx="1"/>
          </p:cNvCxnSpPr>
          <p:nvPr/>
        </p:nvCxnSpPr>
        <p:spPr>
          <a:xfrm flipV="1">
            <a:off x="7844664" y="2843598"/>
            <a:ext cx="2009754" cy="1"/>
          </a:xfrm>
          <a:prstGeom prst="bentConnector3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82" idx="2"/>
            <a:endCxn id="83" idx="0"/>
          </p:cNvCxnSpPr>
          <p:nvPr/>
        </p:nvCxnSpPr>
        <p:spPr>
          <a:xfrm rot="16200000" flipH="1">
            <a:off x="9573337" y="3426420"/>
            <a:ext cx="870372" cy="1"/>
          </a:xfrm>
          <a:prstGeom prst="bentConnector3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83" idx="1"/>
            <a:endCxn id="58" idx="2"/>
          </p:cNvCxnSpPr>
          <p:nvPr/>
        </p:nvCxnSpPr>
        <p:spPr>
          <a:xfrm rot="10800000">
            <a:off x="4200681" y="3574057"/>
            <a:ext cx="5653738" cy="435188"/>
          </a:xfrm>
          <a:prstGeom prst="bentConnector2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57" idx="3"/>
            <a:endCxn id="73" idx="1"/>
          </p:cNvCxnSpPr>
          <p:nvPr/>
        </p:nvCxnSpPr>
        <p:spPr>
          <a:xfrm>
            <a:off x="7846318" y="2276477"/>
            <a:ext cx="514666" cy="2759"/>
          </a:xfrm>
          <a:prstGeom prst="bentConnector3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50" idx="2"/>
            <a:endCxn id="67" idx="3"/>
          </p:cNvCxnSpPr>
          <p:nvPr/>
        </p:nvCxnSpPr>
        <p:spPr>
          <a:xfrm rot="5400000">
            <a:off x="6901230" y="2637090"/>
            <a:ext cx="435184" cy="1143476"/>
          </a:xfrm>
          <a:prstGeom prst="bentConnector2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67" idx="2"/>
            <a:endCxn id="83" idx="2"/>
          </p:cNvCxnSpPr>
          <p:nvPr/>
        </p:nvCxnSpPr>
        <p:spPr>
          <a:xfrm rot="16200000" flipH="1">
            <a:off x="7909340" y="2057697"/>
            <a:ext cx="582825" cy="3615544"/>
          </a:xfrm>
          <a:prstGeom prst="bentConnector3">
            <a:avLst>
              <a:gd name="adj1" fmla="val 139223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73" idx="2"/>
            <a:endCxn id="51" idx="1"/>
          </p:cNvCxnSpPr>
          <p:nvPr/>
        </p:nvCxnSpPr>
        <p:spPr>
          <a:xfrm rot="5400000" flipH="1">
            <a:off x="5958810" y="-129405"/>
            <a:ext cx="140871" cy="4971686"/>
          </a:xfrm>
          <a:prstGeom prst="bentConnector4">
            <a:avLst>
              <a:gd name="adj1" fmla="val -1665014"/>
              <a:gd name="adj2" fmla="val 104598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9390322" y="619093"/>
            <a:ext cx="1" cy="4425347"/>
          </a:xfrm>
          <a:prstGeom prst="line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978841" y="1305800"/>
            <a:ext cx="192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dirty="0" smtClean="0">
                <a:solidFill>
                  <a:srgbClr val="7D8A93"/>
                </a:solidFill>
                <a:latin typeface="Montserrat Bold"/>
              </a:rPr>
              <a:t>Application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06938" y="5589284"/>
            <a:ext cx="199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dirty="0" err="1" smtClean="0">
                <a:solidFill>
                  <a:srgbClr val="7D8A93"/>
                </a:solidFill>
                <a:latin typeface="Montserrat Bold"/>
              </a:rPr>
              <a:t>Infrastructure</a:t>
            </a:r>
            <a:endParaRPr lang="nl-BE" sz="2400" dirty="0" smtClean="0">
              <a:solidFill>
                <a:srgbClr val="7D8A93"/>
              </a:solidFill>
              <a:latin typeface="Montserrat Bold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9272" y="5589284"/>
            <a:ext cx="728085" cy="630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16580" y="5589284"/>
            <a:ext cx="728085" cy="630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16367" y="5589284"/>
            <a:ext cx="728085" cy="630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787004" y="5603076"/>
            <a:ext cx="728085" cy="6307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42610" y="5878688"/>
            <a:ext cx="202887" cy="2337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046576" y="5681708"/>
            <a:ext cx="202887" cy="2337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56" idx="2"/>
            <a:endCxn id="38" idx="0"/>
          </p:cNvCxnSpPr>
          <p:nvPr/>
        </p:nvCxnSpPr>
        <p:spPr>
          <a:xfrm rot="5400000">
            <a:off x="3668681" y="3635871"/>
            <a:ext cx="2598048" cy="1308779"/>
          </a:xfrm>
          <a:prstGeom prst="bentConnector3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38" idx="1"/>
            <a:endCxn id="51" idx="1"/>
          </p:cNvCxnSpPr>
          <p:nvPr/>
        </p:nvCxnSpPr>
        <p:spPr>
          <a:xfrm rot="10800000">
            <a:off x="3543404" y="2286002"/>
            <a:ext cx="405869" cy="3618658"/>
          </a:xfrm>
          <a:prstGeom prst="bentConnector3">
            <a:avLst>
              <a:gd name="adj1" fmla="val 21264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11702" y="3574056"/>
            <a:ext cx="0" cy="201522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7" idx="1"/>
          </p:cNvCxnSpPr>
          <p:nvPr/>
        </p:nvCxnSpPr>
        <p:spPr>
          <a:xfrm rot="10800000" flipV="1">
            <a:off x="5729639" y="3426419"/>
            <a:ext cx="509236" cy="2162863"/>
          </a:xfrm>
          <a:prstGeom prst="bentConnector2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55" idx="3"/>
          </p:cNvCxnSpPr>
          <p:nvPr/>
        </p:nvCxnSpPr>
        <p:spPr>
          <a:xfrm rot="5400000" flipH="1" flipV="1">
            <a:off x="4685761" y="3448191"/>
            <a:ext cx="3315893" cy="966293"/>
          </a:xfrm>
          <a:prstGeom prst="bentConnector4">
            <a:avLst>
              <a:gd name="adj1" fmla="val 47774"/>
              <a:gd name="adj2" fmla="val 123657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57" idx="1"/>
            <a:endCxn id="40" idx="3"/>
          </p:cNvCxnSpPr>
          <p:nvPr/>
        </p:nvCxnSpPr>
        <p:spPr>
          <a:xfrm rot="10800000" flipV="1">
            <a:off x="7244453" y="2276476"/>
            <a:ext cx="293657" cy="3628183"/>
          </a:xfrm>
          <a:prstGeom prst="bentConnector3">
            <a:avLst>
              <a:gd name="adj1" fmla="val 5216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1" idx="0"/>
            <a:endCxn id="50" idx="3"/>
          </p:cNvCxnSpPr>
          <p:nvPr/>
        </p:nvCxnSpPr>
        <p:spPr>
          <a:xfrm rot="16200000" flipV="1">
            <a:off x="6618118" y="4070146"/>
            <a:ext cx="2759477" cy="306383"/>
          </a:xfrm>
          <a:prstGeom prst="bentConnector2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73" idx="3"/>
          </p:cNvCxnSpPr>
          <p:nvPr/>
        </p:nvCxnSpPr>
        <p:spPr>
          <a:xfrm rot="5400000" flipH="1" flipV="1">
            <a:off x="6877524" y="3811407"/>
            <a:ext cx="3323840" cy="259498"/>
          </a:xfrm>
          <a:prstGeom prst="bentConnector4">
            <a:avLst>
              <a:gd name="adj1" fmla="val 19696"/>
              <a:gd name="adj2" fmla="val 188093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554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268" y="4793167"/>
            <a:ext cx="3214007" cy="1702883"/>
          </a:xfrm>
          <a:prstGeom prst="rect">
            <a:avLst/>
          </a:prstGeom>
          <a:solidFill>
            <a:srgbClr val="D5E2F3">
              <a:alpha val="5098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>
              <a:defRPr sz="2400" b="1">
                <a:solidFill>
                  <a:srgbClr val="67747D"/>
                </a:solidFill>
                <a:latin typeface="Montserrat Bold"/>
              </a:defRPr>
            </a:lvl1pPr>
          </a:lstStyle>
          <a:p>
            <a:r>
              <a:rPr lang="nl-BE" dirty="0"/>
              <a:t>#</a:t>
            </a:r>
            <a:r>
              <a:rPr lang="nl-BE" dirty="0" err="1"/>
              <a:t>titanic</a:t>
            </a:r>
            <a:r>
              <a:rPr lang="nl-BE" dirty="0"/>
              <a:t> {</a:t>
            </a:r>
            <a:br>
              <a:rPr lang="nl-BE" dirty="0"/>
            </a:br>
            <a:r>
              <a:rPr lang="nl-BE" dirty="0" err="1"/>
              <a:t>position</a:t>
            </a:r>
            <a:r>
              <a:rPr lang="nl-BE" dirty="0"/>
              <a:t>: absolute;</a:t>
            </a:r>
          </a:p>
          <a:p>
            <a:r>
              <a:rPr lang="nl-BE" dirty="0" err="1"/>
              <a:t>bottom</a:t>
            </a:r>
            <a:r>
              <a:rPr lang="nl-BE" dirty="0"/>
              <a:t>: 0;</a:t>
            </a:r>
          </a:p>
          <a:p>
            <a:r>
              <a:rPr lang="nl-BE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0817" y="2211892"/>
            <a:ext cx="3214007" cy="1702883"/>
          </a:xfrm>
          <a:prstGeom prst="rect">
            <a:avLst/>
          </a:prstGeom>
          <a:solidFill>
            <a:srgbClr val="D5E2F3">
              <a:alpha val="5098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BE"/>
            </a:defPPr>
            <a:lvl1pPr algn="ctr">
              <a:defRPr sz="4400" b="1">
                <a:solidFill>
                  <a:srgbClr val="67747D"/>
                </a:solidFill>
                <a:latin typeface="Montserrat Bold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nl-BE" sz="2400" dirty="0" smtClean="0"/>
              <a:t>.</a:t>
            </a:r>
            <a:r>
              <a:rPr lang="nl-BE" sz="2400" dirty="0" err="1" smtClean="0"/>
              <a:t>iceberg</a:t>
            </a:r>
            <a:r>
              <a:rPr lang="nl-BE" sz="2400" dirty="0" smtClean="0"/>
              <a:t> {</a:t>
            </a:r>
            <a:br>
              <a:rPr lang="nl-BE" sz="2400" dirty="0" smtClean="0"/>
            </a:br>
            <a:r>
              <a:rPr lang="nl-BE" sz="2400" dirty="0" smtClean="0"/>
              <a:t>display: block;</a:t>
            </a:r>
            <a:br>
              <a:rPr lang="nl-BE" sz="2400" dirty="0" smtClean="0"/>
            </a:br>
            <a:r>
              <a:rPr lang="nl-BE" sz="2400" dirty="0" err="1" smtClean="0"/>
              <a:t>color</a:t>
            </a:r>
            <a:r>
              <a:rPr lang="nl-BE" sz="2400" dirty="0" smtClean="0"/>
              <a:t>: ice-blue;</a:t>
            </a:r>
          </a:p>
          <a:p>
            <a:pPr algn="l"/>
            <a:r>
              <a:rPr lang="nl-BE" sz="2400" dirty="0" smtClean="0"/>
              <a:t>}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1056532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1" b="7929"/>
          <a:stretch/>
        </p:blipFill>
        <p:spPr>
          <a:xfrm>
            <a:off x="0" y="0"/>
            <a:ext cx="12192000" cy="68389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4206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b="1" dirty="0" smtClean="0">
                <a:solidFill>
                  <a:srgbClr val="EFEEF0"/>
                </a:solidFill>
                <a:latin typeface="Montserrat Bold"/>
              </a:rPr>
              <a:t>Performance </a:t>
            </a:r>
            <a:r>
              <a:rPr lang="nl-BE" sz="4400" b="1" dirty="0" err="1" smtClean="0">
                <a:solidFill>
                  <a:srgbClr val="EFEEF0"/>
                </a:solidFill>
                <a:latin typeface="Montserrat Bold"/>
                <a:sym typeface="Montserrat Bold"/>
              </a:rPr>
              <a:t>matters</a:t>
            </a:r>
            <a:endParaRPr lang="en-US" sz="4400" b="1" dirty="0">
              <a:solidFill>
                <a:srgbClr val="EFEEF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4300" y="3024895"/>
            <a:ext cx="3024188" cy="504825"/>
            <a:chOff x="114300" y="2720095"/>
            <a:chExt cx="3024188" cy="504825"/>
          </a:xfrm>
        </p:grpSpPr>
        <p:sp>
          <p:nvSpPr>
            <p:cNvPr id="12" name="Rectangle 11"/>
            <p:cNvSpPr/>
            <p:nvPr/>
          </p:nvSpPr>
          <p:spPr>
            <a:xfrm>
              <a:off x="542926" y="2720095"/>
              <a:ext cx="2595562" cy="504825"/>
            </a:xfrm>
            <a:prstGeom prst="rect">
              <a:avLst/>
            </a:prstGeom>
            <a:solidFill>
              <a:srgbClr val="D5E2F3">
                <a:alpha val="72941"/>
              </a:srgbClr>
            </a:solidFill>
            <a:ln w="28575">
              <a:solidFill>
                <a:srgbClr val="EFE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BE" sz="2400" dirty="0" smtClean="0">
                  <a:solidFill>
                    <a:srgbClr val="67747D"/>
                  </a:solidFill>
                  <a:latin typeface="Montserrat Bold"/>
                </a:rPr>
                <a:t>Brand </a:t>
              </a:r>
              <a:r>
                <a:rPr lang="nl-BE" sz="2400" dirty="0" err="1" smtClean="0">
                  <a:solidFill>
                    <a:srgbClr val="67747D"/>
                  </a:solidFill>
                  <a:latin typeface="Montserrat Bold"/>
                </a:rPr>
                <a:t>reputation</a:t>
              </a:r>
              <a:endParaRPr lang="en-US" sz="2400" dirty="0">
                <a:solidFill>
                  <a:srgbClr val="67747D"/>
                </a:solidFill>
                <a:latin typeface="Montserrat Bold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00" y="2720095"/>
              <a:ext cx="428626" cy="504825"/>
            </a:xfrm>
            <a:prstGeom prst="rect">
              <a:avLst/>
            </a:prstGeom>
            <a:solidFill>
              <a:srgbClr val="7D8A93"/>
            </a:solidFill>
            <a:ln w="28575">
              <a:solidFill>
                <a:srgbClr val="EFE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 smtClean="0">
                  <a:solidFill>
                    <a:schemeClr val="bg1"/>
                  </a:solidFill>
                </a:rPr>
                <a:t>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24175" y="4141144"/>
            <a:ext cx="3024188" cy="504825"/>
            <a:chOff x="2924175" y="4141144"/>
            <a:chExt cx="3024188" cy="504825"/>
          </a:xfrm>
        </p:grpSpPr>
        <p:sp>
          <p:nvSpPr>
            <p:cNvPr id="21" name="Rectangle 20"/>
            <p:cNvSpPr/>
            <p:nvPr/>
          </p:nvSpPr>
          <p:spPr>
            <a:xfrm>
              <a:off x="3352801" y="4141144"/>
              <a:ext cx="2595562" cy="504825"/>
            </a:xfrm>
            <a:prstGeom prst="rect">
              <a:avLst/>
            </a:prstGeom>
            <a:solidFill>
              <a:srgbClr val="D5E2F3">
                <a:alpha val="72941"/>
              </a:srgbClr>
            </a:solidFill>
            <a:ln w="28575">
              <a:solidFill>
                <a:srgbClr val="EFE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BE" sz="2400" dirty="0" err="1" smtClean="0">
                  <a:solidFill>
                    <a:srgbClr val="67747D"/>
                  </a:solidFill>
                  <a:latin typeface="Montserrat Bold"/>
                </a:rPr>
                <a:t>Revenue</a:t>
              </a:r>
              <a:endParaRPr lang="en-US" sz="2400" dirty="0">
                <a:solidFill>
                  <a:srgbClr val="67747D"/>
                </a:solidFill>
                <a:latin typeface="Montserrat Bold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24175" y="4141144"/>
              <a:ext cx="467202" cy="504825"/>
            </a:xfrm>
            <a:prstGeom prst="rect">
              <a:avLst/>
            </a:prstGeom>
            <a:solidFill>
              <a:srgbClr val="7D8A93"/>
            </a:solidFill>
            <a:ln w="28575">
              <a:solidFill>
                <a:srgbClr val="EFE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 smtClean="0">
                  <a:solidFill>
                    <a:schemeClr val="bg1"/>
                  </a:solidFill>
                </a:rPr>
                <a:t>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34050" y="5163963"/>
            <a:ext cx="3033714" cy="504827"/>
            <a:chOff x="5734050" y="5163963"/>
            <a:chExt cx="3033714" cy="504827"/>
          </a:xfrm>
        </p:grpSpPr>
        <p:sp>
          <p:nvSpPr>
            <p:cNvPr id="23" name="Rectangle 22"/>
            <p:cNvSpPr/>
            <p:nvPr/>
          </p:nvSpPr>
          <p:spPr>
            <a:xfrm>
              <a:off x="6162676" y="5163963"/>
              <a:ext cx="2605088" cy="504825"/>
            </a:xfrm>
            <a:prstGeom prst="rect">
              <a:avLst/>
            </a:prstGeom>
            <a:solidFill>
              <a:srgbClr val="D5E2F3">
                <a:alpha val="72941"/>
              </a:srgbClr>
            </a:solidFill>
            <a:ln w="28575">
              <a:solidFill>
                <a:srgbClr val="EFE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BE" sz="2400" dirty="0" err="1" smtClean="0">
                  <a:solidFill>
                    <a:srgbClr val="67747D"/>
                  </a:solidFill>
                  <a:latin typeface="Montserrat Bold"/>
                </a:rPr>
                <a:t>Customers</a:t>
              </a:r>
              <a:endParaRPr lang="en-US" sz="2400" dirty="0">
                <a:solidFill>
                  <a:srgbClr val="67747D"/>
                </a:solidFill>
                <a:latin typeface="Montserrat Bold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34050" y="5163965"/>
              <a:ext cx="428626" cy="504825"/>
            </a:xfrm>
            <a:prstGeom prst="rect">
              <a:avLst/>
            </a:prstGeom>
            <a:solidFill>
              <a:srgbClr val="7D8A93"/>
            </a:solidFill>
            <a:ln w="28575">
              <a:solidFill>
                <a:srgbClr val="EFE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 smtClean="0">
                  <a:solidFill>
                    <a:schemeClr val="bg1"/>
                  </a:solidFill>
                </a:rPr>
                <a:t>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614742" y="6155471"/>
            <a:ext cx="3016249" cy="504825"/>
            <a:chOff x="5534024" y="4917635"/>
            <a:chExt cx="2809875" cy="504825"/>
          </a:xfrm>
        </p:grpSpPr>
        <p:sp>
          <p:nvSpPr>
            <p:cNvPr id="26" name="Rectangle 25"/>
            <p:cNvSpPr/>
            <p:nvPr/>
          </p:nvSpPr>
          <p:spPr>
            <a:xfrm>
              <a:off x="5962650" y="4917635"/>
              <a:ext cx="2381249" cy="504825"/>
            </a:xfrm>
            <a:prstGeom prst="rect">
              <a:avLst/>
            </a:prstGeom>
            <a:solidFill>
              <a:srgbClr val="D5E2F3">
                <a:alpha val="72941"/>
              </a:srgbClr>
            </a:solidFill>
            <a:ln w="28575">
              <a:solidFill>
                <a:srgbClr val="EFE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BE" sz="2400" dirty="0" err="1" smtClean="0">
                  <a:solidFill>
                    <a:srgbClr val="67747D"/>
                  </a:solidFill>
                  <a:latin typeface="Montserrat Bold"/>
                </a:rPr>
                <a:t>Competition</a:t>
              </a:r>
              <a:endParaRPr lang="en-US" sz="2400" dirty="0">
                <a:solidFill>
                  <a:srgbClr val="67747D"/>
                </a:solidFill>
                <a:latin typeface="Montserrat Bold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34024" y="4917635"/>
              <a:ext cx="428626" cy="504825"/>
            </a:xfrm>
            <a:prstGeom prst="rect">
              <a:avLst/>
            </a:prstGeom>
            <a:solidFill>
              <a:srgbClr val="7D8A93"/>
            </a:solidFill>
            <a:ln w="28575">
              <a:solidFill>
                <a:srgbClr val="EFE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2400" b="1" dirty="0" smtClean="0">
                  <a:solidFill>
                    <a:schemeClr val="bg1"/>
                  </a:solidFill>
                </a:rPr>
                <a:t>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3" name="Elbow Connector 32"/>
          <p:cNvCxnSpPr>
            <a:stCxn id="13" idx="2"/>
            <a:endCxn id="22" idx="1"/>
          </p:cNvCxnSpPr>
          <p:nvPr/>
        </p:nvCxnSpPr>
        <p:spPr>
          <a:xfrm rot="16200000" flipH="1">
            <a:off x="1194476" y="2663857"/>
            <a:ext cx="863837" cy="2595562"/>
          </a:xfrm>
          <a:prstGeom prst="bentConnector2">
            <a:avLst/>
          </a:prstGeom>
          <a:ln w="38100">
            <a:solidFill>
              <a:srgbClr val="EFEEF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2" idx="2"/>
            <a:endCxn id="24" idx="1"/>
          </p:cNvCxnSpPr>
          <p:nvPr/>
        </p:nvCxnSpPr>
        <p:spPr>
          <a:xfrm rot="16200000" flipH="1">
            <a:off x="4060709" y="3743036"/>
            <a:ext cx="770409" cy="2576274"/>
          </a:xfrm>
          <a:prstGeom prst="bentConnector2">
            <a:avLst/>
          </a:prstGeom>
          <a:ln w="38100">
            <a:solidFill>
              <a:srgbClr val="EFEEF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4" idx="2"/>
            <a:endCxn id="27" idx="1"/>
          </p:cNvCxnSpPr>
          <p:nvPr/>
        </p:nvCxnSpPr>
        <p:spPr>
          <a:xfrm rot="16200000" flipH="1">
            <a:off x="6912005" y="4705147"/>
            <a:ext cx="739094" cy="2666379"/>
          </a:xfrm>
          <a:prstGeom prst="bentConnector2">
            <a:avLst/>
          </a:prstGeom>
          <a:ln w="38100">
            <a:solidFill>
              <a:srgbClr val="EFEEF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31" b="7929"/>
          <a:stretch/>
        </p:blipFill>
        <p:spPr>
          <a:xfrm>
            <a:off x="0" y="0"/>
            <a:ext cx="12192000" cy="6838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39" y="827163"/>
            <a:ext cx="6445791" cy="5254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1839" y="5993130"/>
            <a:ext cx="6445791" cy="5048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>
                <a:solidFill>
                  <a:schemeClr val="bg1"/>
                </a:solidFill>
                <a:latin typeface="Montserrat Bold"/>
              </a:rPr>
              <a:t>Source: </a:t>
            </a:r>
            <a:r>
              <a:rPr lang="nl-BE" dirty="0" smtClean="0">
                <a:solidFill>
                  <a:schemeClr val="bg1"/>
                </a:solidFill>
                <a:latin typeface="Montserrat Bold"/>
              </a:rPr>
              <a:t>www.thinkwithgoogle.com/feature/mobile</a:t>
            </a:r>
            <a:endParaRPr lang="en-US" dirty="0">
              <a:solidFill>
                <a:schemeClr val="bg1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9069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31" b="792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1350" y="5153332"/>
            <a:ext cx="5086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The domino effect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3951" y="1679577"/>
            <a:ext cx="457199" cy="428624"/>
          </a:xfrm>
          <a:prstGeom prst="rect">
            <a:avLst/>
          </a:prstGeom>
          <a:solidFill>
            <a:srgbClr val="59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1276" y="2327277"/>
            <a:ext cx="457199" cy="428624"/>
          </a:xfrm>
          <a:prstGeom prst="rect">
            <a:avLst/>
          </a:prstGeom>
          <a:solidFill>
            <a:srgbClr val="59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5765" y="2779719"/>
            <a:ext cx="457199" cy="428624"/>
          </a:xfrm>
          <a:prstGeom prst="rect">
            <a:avLst/>
          </a:prstGeom>
          <a:solidFill>
            <a:srgbClr val="59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1150" y="4384676"/>
            <a:ext cx="457199" cy="428624"/>
          </a:xfrm>
          <a:prstGeom prst="rect">
            <a:avLst/>
          </a:prstGeom>
          <a:solidFill>
            <a:srgbClr val="59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67700" y="2308231"/>
            <a:ext cx="457199" cy="428624"/>
          </a:xfrm>
          <a:prstGeom prst="rect">
            <a:avLst/>
          </a:prstGeom>
          <a:solidFill>
            <a:srgbClr val="59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2" y="1355729"/>
            <a:ext cx="457199" cy="428624"/>
          </a:xfrm>
          <a:prstGeom prst="rect">
            <a:avLst/>
          </a:prstGeom>
          <a:solidFill>
            <a:srgbClr val="59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10501" y="3570287"/>
            <a:ext cx="457199" cy="428624"/>
          </a:xfrm>
          <a:prstGeom prst="rect">
            <a:avLst/>
          </a:prstGeom>
          <a:solidFill>
            <a:srgbClr val="59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1" y="4008440"/>
            <a:ext cx="457199" cy="428624"/>
          </a:xfrm>
          <a:prstGeom prst="rect">
            <a:avLst/>
          </a:prstGeom>
          <a:solidFill>
            <a:srgbClr val="59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53301" y="1165232"/>
            <a:ext cx="457199" cy="428624"/>
          </a:xfrm>
          <a:prstGeom prst="rect">
            <a:avLst/>
          </a:prstGeom>
          <a:solidFill>
            <a:srgbClr val="59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>
            <a:stCxn id="16" idx="3"/>
            <a:endCxn id="9" idx="1"/>
          </p:cNvCxnSpPr>
          <p:nvPr/>
        </p:nvCxnSpPr>
        <p:spPr>
          <a:xfrm>
            <a:off x="3429001" y="1570041"/>
            <a:ext cx="1504950" cy="323848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3"/>
            <a:endCxn id="19" idx="1"/>
          </p:cNvCxnSpPr>
          <p:nvPr/>
        </p:nvCxnSpPr>
        <p:spPr>
          <a:xfrm flipV="1">
            <a:off x="5391150" y="1379544"/>
            <a:ext cx="1962151" cy="514345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2"/>
            <a:endCxn id="17" idx="0"/>
          </p:cNvCxnSpPr>
          <p:nvPr/>
        </p:nvCxnSpPr>
        <p:spPr>
          <a:xfrm rot="16200000" flipH="1">
            <a:off x="6822286" y="2353471"/>
            <a:ext cx="1976431" cy="457200"/>
          </a:xfrm>
          <a:prstGeom prst="bentConnector3">
            <a:avLst>
              <a:gd name="adj1" fmla="val 6494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endCxn id="14" idx="3"/>
          </p:cNvCxnSpPr>
          <p:nvPr/>
        </p:nvCxnSpPr>
        <p:spPr>
          <a:xfrm rot="10800000" flipV="1">
            <a:off x="5848350" y="2541588"/>
            <a:ext cx="2419351" cy="2057399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4" idx="0"/>
            <a:endCxn id="9" idx="2"/>
          </p:cNvCxnSpPr>
          <p:nvPr/>
        </p:nvCxnSpPr>
        <p:spPr>
          <a:xfrm rot="16200000" flipV="1">
            <a:off x="4252914" y="3017839"/>
            <a:ext cx="2276475" cy="457199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3" idx="1"/>
            <a:endCxn id="16" idx="2"/>
          </p:cNvCxnSpPr>
          <p:nvPr/>
        </p:nvCxnSpPr>
        <p:spPr>
          <a:xfrm rot="10800000">
            <a:off x="3200403" y="1784353"/>
            <a:ext cx="995363" cy="1209678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2"/>
            <a:endCxn id="18" idx="0"/>
          </p:cNvCxnSpPr>
          <p:nvPr/>
        </p:nvCxnSpPr>
        <p:spPr>
          <a:xfrm rot="5400000">
            <a:off x="3412335" y="2996409"/>
            <a:ext cx="800097" cy="1223964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8" idx="1"/>
            <a:endCxn id="14" idx="2"/>
          </p:cNvCxnSpPr>
          <p:nvPr/>
        </p:nvCxnSpPr>
        <p:spPr>
          <a:xfrm rot="10800000" flipH="1" flipV="1">
            <a:off x="2971800" y="4222752"/>
            <a:ext cx="2647949" cy="590548"/>
          </a:xfrm>
          <a:prstGeom prst="bentConnector4">
            <a:avLst>
              <a:gd name="adj1" fmla="val -8633"/>
              <a:gd name="adj2" fmla="val 13871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1" idx="1"/>
            <a:endCxn id="16" idx="1"/>
          </p:cNvCxnSpPr>
          <p:nvPr/>
        </p:nvCxnSpPr>
        <p:spPr>
          <a:xfrm rot="10800000">
            <a:off x="2971802" y="1570041"/>
            <a:ext cx="3419474" cy="971548"/>
          </a:xfrm>
          <a:prstGeom prst="bentConnector3">
            <a:avLst>
              <a:gd name="adj1" fmla="val 106685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2"/>
            <a:endCxn id="17" idx="2"/>
          </p:cNvCxnSpPr>
          <p:nvPr/>
        </p:nvCxnSpPr>
        <p:spPr>
          <a:xfrm rot="16200000" flipH="1">
            <a:off x="6707983" y="2667793"/>
            <a:ext cx="1243010" cy="1419225"/>
          </a:xfrm>
          <a:prstGeom prst="bentConnector3">
            <a:avLst>
              <a:gd name="adj1" fmla="val 118391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9" idx="0"/>
          </p:cNvCxnSpPr>
          <p:nvPr/>
        </p:nvCxnSpPr>
        <p:spPr>
          <a:xfrm rot="10800000">
            <a:off x="5162551" y="1679577"/>
            <a:ext cx="3562348" cy="862012"/>
          </a:xfrm>
          <a:prstGeom prst="bentConnector4">
            <a:avLst>
              <a:gd name="adj1" fmla="val -8557"/>
              <a:gd name="adj2" fmla="val 202026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9" idx="0"/>
            <a:endCxn id="15" idx="0"/>
          </p:cNvCxnSpPr>
          <p:nvPr/>
        </p:nvCxnSpPr>
        <p:spPr>
          <a:xfrm rot="16200000" flipH="1">
            <a:off x="7467600" y="1279532"/>
            <a:ext cx="1142999" cy="914399"/>
          </a:xfrm>
          <a:prstGeom prst="bentConnector3">
            <a:avLst>
              <a:gd name="adj1" fmla="val -2000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0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31" b="792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1350" y="5153332"/>
            <a:ext cx="520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126 </a:t>
            </a:r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million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 €/</a:t>
            </a:r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hour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3951" y="1679577"/>
            <a:ext cx="457199" cy="428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1276" y="2327277"/>
            <a:ext cx="457199" cy="428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5765" y="2779719"/>
            <a:ext cx="457199" cy="428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1150" y="4384676"/>
            <a:ext cx="457199" cy="428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67700" y="2308231"/>
            <a:ext cx="457199" cy="428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2" y="1355729"/>
            <a:ext cx="457199" cy="428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10501" y="3570287"/>
            <a:ext cx="457199" cy="428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1801" y="4008440"/>
            <a:ext cx="457199" cy="428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53301" y="1165232"/>
            <a:ext cx="457199" cy="428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Elbow Connector 4"/>
          <p:cNvCxnSpPr>
            <a:stCxn id="16" idx="3"/>
            <a:endCxn id="9" idx="1"/>
          </p:cNvCxnSpPr>
          <p:nvPr/>
        </p:nvCxnSpPr>
        <p:spPr>
          <a:xfrm>
            <a:off x="3429001" y="1570041"/>
            <a:ext cx="1504950" cy="323848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3"/>
            <a:endCxn id="19" idx="1"/>
          </p:cNvCxnSpPr>
          <p:nvPr/>
        </p:nvCxnSpPr>
        <p:spPr>
          <a:xfrm flipV="1">
            <a:off x="5391150" y="1379544"/>
            <a:ext cx="1962151" cy="514345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9" idx="2"/>
            <a:endCxn id="17" idx="0"/>
          </p:cNvCxnSpPr>
          <p:nvPr/>
        </p:nvCxnSpPr>
        <p:spPr>
          <a:xfrm rot="16200000" flipH="1">
            <a:off x="6822286" y="2353471"/>
            <a:ext cx="1976431" cy="457200"/>
          </a:xfrm>
          <a:prstGeom prst="bentConnector3">
            <a:avLst>
              <a:gd name="adj1" fmla="val 6494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endCxn id="14" idx="3"/>
          </p:cNvCxnSpPr>
          <p:nvPr/>
        </p:nvCxnSpPr>
        <p:spPr>
          <a:xfrm rot="10800000" flipV="1">
            <a:off x="5848350" y="2541588"/>
            <a:ext cx="2419351" cy="2057399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4" idx="0"/>
            <a:endCxn id="9" idx="2"/>
          </p:cNvCxnSpPr>
          <p:nvPr/>
        </p:nvCxnSpPr>
        <p:spPr>
          <a:xfrm rot="16200000" flipV="1">
            <a:off x="4252914" y="3017839"/>
            <a:ext cx="2276475" cy="457199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3" idx="1"/>
            <a:endCxn id="16" idx="2"/>
          </p:cNvCxnSpPr>
          <p:nvPr/>
        </p:nvCxnSpPr>
        <p:spPr>
          <a:xfrm rot="10800000">
            <a:off x="3200403" y="1784353"/>
            <a:ext cx="995363" cy="1209678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2"/>
            <a:endCxn id="18" idx="0"/>
          </p:cNvCxnSpPr>
          <p:nvPr/>
        </p:nvCxnSpPr>
        <p:spPr>
          <a:xfrm rot="5400000">
            <a:off x="3412335" y="2996409"/>
            <a:ext cx="800097" cy="1223964"/>
          </a:xfrm>
          <a:prstGeom prst="bentConnector3">
            <a:avLst/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8" idx="1"/>
            <a:endCxn id="14" idx="2"/>
          </p:cNvCxnSpPr>
          <p:nvPr/>
        </p:nvCxnSpPr>
        <p:spPr>
          <a:xfrm rot="10800000" flipH="1" flipV="1">
            <a:off x="2971800" y="4222752"/>
            <a:ext cx="2647949" cy="590548"/>
          </a:xfrm>
          <a:prstGeom prst="bentConnector4">
            <a:avLst>
              <a:gd name="adj1" fmla="val -8633"/>
              <a:gd name="adj2" fmla="val 13871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1" idx="1"/>
            <a:endCxn id="16" idx="1"/>
          </p:cNvCxnSpPr>
          <p:nvPr/>
        </p:nvCxnSpPr>
        <p:spPr>
          <a:xfrm rot="10800000">
            <a:off x="2971802" y="1570041"/>
            <a:ext cx="3419474" cy="971548"/>
          </a:xfrm>
          <a:prstGeom prst="bentConnector3">
            <a:avLst>
              <a:gd name="adj1" fmla="val 106685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1" idx="2"/>
            <a:endCxn id="17" idx="2"/>
          </p:cNvCxnSpPr>
          <p:nvPr/>
        </p:nvCxnSpPr>
        <p:spPr>
          <a:xfrm rot="16200000" flipH="1">
            <a:off x="6707983" y="2667793"/>
            <a:ext cx="1243010" cy="1419225"/>
          </a:xfrm>
          <a:prstGeom prst="bentConnector3">
            <a:avLst>
              <a:gd name="adj1" fmla="val 118391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endCxn id="9" idx="0"/>
          </p:cNvCxnSpPr>
          <p:nvPr/>
        </p:nvCxnSpPr>
        <p:spPr>
          <a:xfrm rot="10800000">
            <a:off x="5162551" y="1679577"/>
            <a:ext cx="3562348" cy="862012"/>
          </a:xfrm>
          <a:prstGeom prst="bentConnector4">
            <a:avLst>
              <a:gd name="adj1" fmla="val -8557"/>
              <a:gd name="adj2" fmla="val 202026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9" idx="0"/>
            <a:endCxn id="15" idx="0"/>
          </p:cNvCxnSpPr>
          <p:nvPr/>
        </p:nvCxnSpPr>
        <p:spPr>
          <a:xfrm rot="16200000" flipH="1">
            <a:off x="7467600" y="1279532"/>
            <a:ext cx="1142999" cy="914399"/>
          </a:xfrm>
          <a:prstGeom prst="bentConnector3">
            <a:avLst>
              <a:gd name="adj1" fmla="val -20000"/>
            </a:avLst>
          </a:prstGeom>
          <a:ln w="1905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31" b="792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1350" y="5153332"/>
            <a:ext cx="520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2.8 </a:t>
            </a:r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million</a:t>
            </a:r>
            <a:r>
              <a:rPr lang="nl-BE" sz="4400" b="1" dirty="0" smtClean="0">
                <a:solidFill>
                  <a:schemeClr val="bg1"/>
                </a:solidFill>
                <a:latin typeface="Montserrat Bold"/>
              </a:rPr>
              <a:t> </a:t>
            </a:r>
            <a:r>
              <a:rPr lang="nl-BE" sz="4400" b="1" dirty="0" err="1" smtClean="0">
                <a:solidFill>
                  <a:schemeClr val="bg1"/>
                </a:solidFill>
                <a:latin typeface="Montserrat Bold"/>
              </a:rPr>
              <a:t>boxes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534" y="793504"/>
            <a:ext cx="7450111" cy="4312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2233534" y="4594273"/>
            <a:ext cx="7450111" cy="5048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rgbClr val="848F96"/>
                </a:solidFill>
                <a:latin typeface="Montserrat Bold"/>
              </a:rPr>
              <a:t>Revell</a:t>
            </a:r>
            <a:r>
              <a:rPr lang="nl-BE" dirty="0" smtClean="0">
                <a:solidFill>
                  <a:srgbClr val="848F96"/>
                </a:solidFill>
                <a:latin typeface="Montserrat Bold"/>
              </a:rPr>
              <a:t> Model Kit – R.M.S. Titanic</a:t>
            </a:r>
            <a:endParaRPr lang="en-US" dirty="0">
              <a:solidFill>
                <a:srgbClr val="848F96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607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31" b="792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246" y="4265438"/>
            <a:ext cx="10942301" cy="5048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>
                <a:solidFill>
                  <a:schemeClr val="bg1"/>
                </a:solidFill>
                <a:latin typeface="Montserrat Bold"/>
              </a:rPr>
              <a:t>Source: Gartner - </a:t>
            </a:r>
            <a:r>
              <a:rPr lang="en-US" dirty="0">
                <a:solidFill>
                  <a:schemeClr val="bg1"/>
                </a:solidFill>
                <a:latin typeface="Montserrat Bold"/>
              </a:rPr>
              <a:t>Adopt a Performance Engineering Approach for DevOps (published: 18 June 2018)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1246" y="808200"/>
            <a:ext cx="11007617" cy="3457238"/>
            <a:chOff x="324412" y="808200"/>
            <a:chExt cx="11007617" cy="3457238"/>
          </a:xfrm>
        </p:grpSpPr>
        <p:sp>
          <p:nvSpPr>
            <p:cNvPr id="3" name="Rectangle 2"/>
            <p:cNvSpPr/>
            <p:nvPr/>
          </p:nvSpPr>
          <p:spPr>
            <a:xfrm>
              <a:off x="324412" y="808200"/>
              <a:ext cx="11007617" cy="3457238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2300" y="1285987"/>
              <a:ext cx="10557329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nl-BE" sz="3000" b="1" dirty="0" err="1" smtClean="0">
                  <a:solidFill>
                    <a:srgbClr val="41719C"/>
                  </a:solidFill>
                  <a:latin typeface="Montserrat Bold"/>
                </a:rPr>
                <a:t>By</a:t>
              </a:r>
              <a:r>
                <a:rPr lang="nl-BE" sz="3000" b="1" dirty="0" smtClean="0">
                  <a:solidFill>
                    <a:srgbClr val="41719C"/>
                  </a:solidFill>
                  <a:latin typeface="Montserrat Bold"/>
                </a:rPr>
                <a:t> 2021</a:t>
              </a:r>
              <a:r>
                <a:rPr lang="nl-BE" sz="2400" dirty="0" smtClean="0">
                  <a:latin typeface="Montserrat Bold"/>
                </a:rPr>
                <a:t>, </a:t>
              </a:r>
              <a:r>
                <a:rPr lang="nl-BE" sz="2400" dirty="0" err="1" smtClean="0">
                  <a:latin typeface="Montserrat Bold"/>
                </a:rPr>
                <a:t>organizations</a:t>
              </a:r>
              <a:r>
                <a:rPr lang="nl-BE" sz="2400" dirty="0" smtClean="0">
                  <a:latin typeface="Montserrat Bold"/>
                </a:rPr>
                <a:t> </a:t>
              </a:r>
              <a:r>
                <a:rPr lang="nl-BE" sz="2400" dirty="0" err="1" smtClean="0">
                  <a:latin typeface="Montserrat Bold"/>
                </a:rPr>
                <a:t>that</a:t>
              </a:r>
              <a:r>
                <a:rPr lang="nl-BE" sz="2400" dirty="0" smtClean="0">
                  <a:latin typeface="Montserrat Bold"/>
                </a:rPr>
                <a:t> have </a:t>
              </a:r>
              <a:r>
                <a:rPr lang="nl-BE" sz="2400" dirty="0" err="1" smtClean="0">
                  <a:latin typeface="Montserrat Bold"/>
                </a:rPr>
                <a:t>embraced</a:t>
              </a:r>
              <a:r>
                <a:rPr lang="nl-BE" sz="2400" dirty="0" smtClean="0">
                  <a:latin typeface="Montserrat Bold"/>
                </a:rPr>
                <a:t/>
              </a:r>
              <a:br>
                <a:rPr lang="nl-BE" sz="2400" dirty="0" smtClean="0">
                  <a:latin typeface="Montserrat Bold"/>
                </a:rPr>
              </a:br>
              <a:r>
                <a:rPr lang="nl-BE" sz="800" dirty="0" smtClean="0">
                  <a:latin typeface="Montserrat Bold"/>
                </a:rPr>
                <a:t> </a:t>
              </a:r>
            </a:p>
            <a:p>
              <a:r>
                <a:rPr lang="nl-BE" sz="2400" dirty="0">
                  <a:latin typeface="Montserrat Bold"/>
                </a:rPr>
                <a:t>a</a:t>
              </a:r>
              <a:r>
                <a:rPr lang="nl-BE" sz="3200" b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000" b="1" dirty="0" smtClean="0">
                  <a:solidFill>
                    <a:srgbClr val="41719C"/>
                  </a:solidFill>
                  <a:latin typeface="Montserrat Bold"/>
                </a:rPr>
                <a:t>performance engineering </a:t>
              </a:r>
              <a:r>
                <a:rPr lang="nl-BE" sz="2400" dirty="0" smtClean="0">
                  <a:latin typeface="Montserrat Bold"/>
                </a:rPr>
                <a:t>approach </a:t>
              </a:r>
              <a:r>
                <a:rPr lang="nl-BE" sz="2400" dirty="0" err="1" smtClean="0">
                  <a:latin typeface="Montserrat Bold"/>
                </a:rPr>
                <a:t>for</a:t>
              </a:r>
              <a:r>
                <a:rPr lang="nl-BE" sz="2400" dirty="0" smtClean="0">
                  <a:latin typeface="Montserrat Bold"/>
                </a:rPr>
                <a:t> </a:t>
              </a:r>
              <a:r>
                <a:rPr lang="nl-BE" sz="2400" dirty="0" err="1" smtClean="0">
                  <a:latin typeface="Montserrat Bold"/>
                </a:rPr>
                <a:t>application</a:t>
              </a:r>
              <a:r>
                <a:rPr lang="nl-BE" sz="2400" dirty="0" smtClean="0">
                  <a:latin typeface="Montserrat Bold"/>
                </a:rPr>
                <a:t> development</a:t>
              </a:r>
              <a:br>
                <a:rPr lang="nl-BE" sz="2400" dirty="0" smtClean="0">
                  <a:latin typeface="Montserrat Bold"/>
                </a:rPr>
              </a:br>
              <a:endParaRPr lang="nl-BE" sz="800" dirty="0" smtClean="0">
                <a:latin typeface="Montserrat Bold"/>
              </a:endParaRPr>
            </a:p>
            <a:p>
              <a:r>
                <a:rPr lang="nl-BE" sz="2400" dirty="0" err="1" smtClean="0">
                  <a:latin typeface="Montserrat Bold"/>
                </a:rPr>
                <a:t>will</a:t>
              </a:r>
              <a:r>
                <a:rPr lang="nl-BE" sz="2400" dirty="0" smtClean="0">
                  <a:latin typeface="Montserrat Bold"/>
                </a:rPr>
                <a:t> </a:t>
              </a:r>
              <a:r>
                <a:rPr lang="nl-BE" sz="3000" b="1" dirty="0" err="1" smtClean="0">
                  <a:solidFill>
                    <a:srgbClr val="41719C"/>
                  </a:solidFill>
                  <a:latin typeface="Montserrat Bold"/>
                </a:rPr>
                <a:t>outperform</a:t>
              </a:r>
              <a:r>
                <a:rPr lang="nl-BE" sz="3000" b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000" b="1" dirty="0" err="1" smtClean="0">
                  <a:solidFill>
                    <a:srgbClr val="41719C"/>
                  </a:solidFill>
                  <a:latin typeface="Montserrat Bold"/>
                </a:rPr>
                <a:t>the</a:t>
              </a:r>
              <a:r>
                <a:rPr lang="nl-BE" sz="3000" b="1" dirty="0" smtClean="0">
                  <a:solidFill>
                    <a:srgbClr val="41719C"/>
                  </a:solidFill>
                  <a:latin typeface="Montserrat Bold"/>
                </a:rPr>
                <a:t> </a:t>
              </a:r>
              <a:r>
                <a:rPr lang="nl-BE" sz="3000" b="1" dirty="0" err="1" smtClean="0">
                  <a:solidFill>
                    <a:srgbClr val="41719C"/>
                  </a:solidFill>
                  <a:latin typeface="Montserrat Bold"/>
                </a:rPr>
                <a:t>competition</a:t>
              </a:r>
              <a:r>
                <a:rPr lang="nl-BE" sz="3000" dirty="0" smtClean="0">
                  <a:latin typeface="Montserrat Bold"/>
                </a:rPr>
                <a:t> </a:t>
              </a:r>
              <a:r>
                <a:rPr lang="nl-BE" sz="2400" dirty="0" err="1" smtClean="0">
                  <a:latin typeface="Montserrat Bold"/>
                </a:rPr>
                <a:t>that</a:t>
              </a:r>
              <a:r>
                <a:rPr lang="nl-BE" sz="2400" dirty="0" smtClean="0">
                  <a:latin typeface="Montserrat Bold"/>
                </a:rPr>
                <a:t> has </a:t>
              </a:r>
              <a:r>
                <a:rPr lang="nl-BE" sz="2400" dirty="0" err="1" smtClean="0">
                  <a:latin typeface="Montserrat Bold"/>
                </a:rPr>
                <a:t>not</a:t>
              </a:r>
              <a:r>
                <a:rPr lang="nl-BE" sz="2400" dirty="0" smtClean="0">
                  <a:latin typeface="Montserrat Bold"/>
                </a:rPr>
                <a:t>,</a:t>
              </a:r>
            </a:p>
            <a:p>
              <a:endParaRPr lang="nl-BE" sz="800" dirty="0" smtClean="0">
                <a:latin typeface="Montserrat Bold"/>
              </a:endParaRPr>
            </a:p>
            <a:p>
              <a:r>
                <a:rPr lang="nl-BE" sz="2400" dirty="0">
                  <a:latin typeface="Montserrat Bold"/>
                </a:rPr>
                <a:t>i</a:t>
              </a:r>
              <a:r>
                <a:rPr lang="nl-BE" sz="2400" dirty="0" smtClean="0">
                  <a:latin typeface="Montserrat Bold"/>
                </a:rPr>
                <a:t>n </a:t>
              </a:r>
              <a:r>
                <a:rPr lang="nl-BE" sz="2400" dirty="0" err="1" smtClean="0">
                  <a:latin typeface="Montserrat Bold"/>
                </a:rPr>
                <a:t>both</a:t>
              </a:r>
              <a:r>
                <a:rPr lang="nl-BE" sz="2400" dirty="0" smtClean="0">
                  <a:latin typeface="Montserrat Bold"/>
                </a:rPr>
                <a:t> customer </a:t>
              </a:r>
              <a:r>
                <a:rPr lang="nl-BE" sz="2400" dirty="0" err="1" smtClean="0">
                  <a:latin typeface="Montserrat Bold"/>
                </a:rPr>
                <a:t>satisfaction</a:t>
              </a:r>
              <a:r>
                <a:rPr lang="nl-BE" sz="2400" dirty="0" smtClean="0">
                  <a:latin typeface="Montserrat Bold"/>
                </a:rPr>
                <a:t> </a:t>
              </a:r>
              <a:r>
                <a:rPr lang="nl-BE" sz="2400" dirty="0" err="1" smtClean="0">
                  <a:latin typeface="Montserrat Bold"/>
                </a:rPr>
                <a:t>and</a:t>
              </a:r>
              <a:r>
                <a:rPr lang="nl-BE" sz="2400" dirty="0" smtClean="0">
                  <a:latin typeface="Montserrat Bold"/>
                </a:rPr>
                <a:t> business </a:t>
              </a:r>
              <a:r>
                <a:rPr lang="nl-BE" sz="2400" dirty="0" err="1" smtClean="0">
                  <a:latin typeface="Montserrat Bold"/>
                </a:rPr>
                <a:t>results</a:t>
              </a:r>
              <a:endParaRPr lang="nl-BE" sz="2400" dirty="0" smtClean="0">
                <a:latin typeface="Montserra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6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G Businesstech Widescreen">
  <a:themeElements>
    <a:clrScheme name="ONE CTG 2016">
      <a:dk1>
        <a:srgbClr val="3F3F3F"/>
      </a:dk1>
      <a:lt1>
        <a:sysClr val="window" lastClr="FFFFFF"/>
      </a:lt1>
      <a:dk2>
        <a:srgbClr val="000000"/>
      </a:dk2>
      <a:lt2>
        <a:srgbClr val="BBE0FF"/>
      </a:lt2>
      <a:accent1>
        <a:srgbClr val="009B7A"/>
      </a:accent1>
      <a:accent2>
        <a:srgbClr val="005DAA"/>
      </a:accent2>
      <a:accent3>
        <a:srgbClr val="807F80"/>
      </a:accent3>
      <a:accent4>
        <a:srgbClr val="008EAA"/>
      </a:accent4>
      <a:accent5>
        <a:srgbClr val="FF671F"/>
      </a:accent5>
      <a:accent6>
        <a:srgbClr val="C6007E"/>
      </a:accent6>
      <a:hlink>
        <a:srgbClr val="807F8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G Businesstech Widescreen" id="{EE3CD813-A165-470C-BA61-12DA44401E3C}" vid="{865867BF-C108-4763-889D-F15DBC293B89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496</Words>
  <Application>Microsoft Office PowerPoint</Application>
  <PresentationFormat>Widescreen</PresentationFormat>
  <Paragraphs>166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Montserrat Bold</vt:lpstr>
      <vt:lpstr>Roboto Thin</vt:lpstr>
      <vt:lpstr>CTG Businesstech Widescreen</vt:lpstr>
      <vt:lpstr>Storyboard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Herroelen</dc:creator>
  <cp:lastModifiedBy>Wim Demey</cp:lastModifiedBy>
  <cp:revision>179</cp:revision>
  <dcterms:created xsi:type="dcterms:W3CDTF">2018-10-17T10:35:32Z</dcterms:created>
  <dcterms:modified xsi:type="dcterms:W3CDTF">2019-03-14T23:10:59Z</dcterms:modified>
</cp:coreProperties>
</file>